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9601200" cy="128016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0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6" autoAdjust="0"/>
    <p:restoredTop sz="94660"/>
  </p:normalViewPr>
  <p:slideViewPr>
    <p:cSldViewPr snapToGrid="0" showGuides="1">
      <p:cViewPr varScale="1">
        <p:scale>
          <a:sx n="58" d="100"/>
          <a:sy n="58" d="100"/>
        </p:scale>
        <p:origin x="2862" y="108"/>
      </p:cViewPr>
      <p:guideLst>
        <p:guide orient="horz" pos="4032"/>
        <p:guide pos="3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US"/>
              <a:t>Click to edit Master title style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2C5A08-1ACC-49B1-8CCE-2A987AE93F56}"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F689C-B61C-4F15-94FC-30A59F1D85E2}" type="slidenum">
              <a:rPr lang="en-US" smtClean="0"/>
              <a:t>‹#›</a:t>
            </a:fld>
            <a:endParaRPr lang="en-US"/>
          </a:p>
        </p:txBody>
      </p:sp>
    </p:spTree>
    <p:extLst>
      <p:ext uri="{BB962C8B-B14F-4D97-AF65-F5344CB8AC3E}">
        <p14:creationId xmlns:p14="http://schemas.microsoft.com/office/powerpoint/2010/main" val="299982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C5A08-1ACC-49B1-8CCE-2A987AE93F56}"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F689C-B61C-4F15-94FC-30A59F1D85E2}" type="slidenum">
              <a:rPr lang="en-US" smtClean="0"/>
              <a:t>‹#›</a:t>
            </a:fld>
            <a:endParaRPr lang="en-US"/>
          </a:p>
        </p:txBody>
      </p:sp>
    </p:spTree>
    <p:extLst>
      <p:ext uri="{BB962C8B-B14F-4D97-AF65-F5344CB8AC3E}">
        <p14:creationId xmlns:p14="http://schemas.microsoft.com/office/powerpoint/2010/main" val="48724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C5A08-1ACC-49B1-8CCE-2A987AE93F56}"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F689C-B61C-4F15-94FC-30A59F1D85E2}" type="slidenum">
              <a:rPr lang="en-US" smtClean="0"/>
              <a:t>‹#›</a:t>
            </a:fld>
            <a:endParaRPr lang="en-US"/>
          </a:p>
        </p:txBody>
      </p:sp>
    </p:spTree>
    <p:extLst>
      <p:ext uri="{BB962C8B-B14F-4D97-AF65-F5344CB8AC3E}">
        <p14:creationId xmlns:p14="http://schemas.microsoft.com/office/powerpoint/2010/main" val="225191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C5A08-1ACC-49B1-8CCE-2A987AE93F56}"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F689C-B61C-4F15-94FC-30A59F1D85E2}" type="slidenum">
              <a:rPr lang="en-US" smtClean="0"/>
              <a:t>‹#›</a:t>
            </a:fld>
            <a:endParaRPr lang="en-US"/>
          </a:p>
        </p:txBody>
      </p:sp>
    </p:spTree>
    <p:extLst>
      <p:ext uri="{BB962C8B-B14F-4D97-AF65-F5344CB8AC3E}">
        <p14:creationId xmlns:p14="http://schemas.microsoft.com/office/powerpoint/2010/main" val="690226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2C5A08-1ACC-49B1-8CCE-2A987AE93F56}"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F689C-B61C-4F15-94FC-30A59F1D85E2}" type="slidenum">
              <a:rPr lang="en-US" smtClean="0"/>
              <a:t>‹#›</a:t>
            </a:fld>
            <a:endParaRPr lang="en-US"/>
          </a:p>
        </p:txBody>
      </p:sp>
    </p:spTree>
    <p:extLst>
      <p:ext uri="{BB962C8B-B14F-4D97-AF65-F5344CB8AC3E}">
        <p14:creationId xmlns:p14="http://schemas.microsoft.com/office/powerpoint/2010/main" val="411605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2C5A08-1ACC-49B1-8CCE-2A987AE93F56}"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F689C-B61C-4F15-94FC-30A59F1D85E2}" type="slidenum">
              <a:rPr lang="en-US" smtClean="0"/>
              <a:t>‹#›</a:t>
            </a:fld>
            <a:endParaRPr lang="en-US"/>
          </a:p>
        </p:txBody>
      </p:sp>
    </p:spTree>
    <p:extLst>
      <p:ext uri="{BB962C8B-B14F-4D97-AF65-F5344CB8AC3E}">
        <p14:creationId xmlns:p14="http://schemas.microsoft.com/office/powerpoint/2010/main" val="264443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2C5A08-1ACC-49B1-8CCE-2A987AE93F56}"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F689C-B61C-4F15-94FC-30A59F1D85E2}" type="slidenum">
              <a:rPr lang="en-US" smtClean="0"/>
              <a:t>‹#›</a:t>
            </a:fld>
            <a:endParaRPr lang="en-US"/>
          </a:p>
        </p:txBody>
      </p:sp>
    </p:spTree>
    <p:extLst>
      <p:ext uri="{BB962C8B-B14F-4D97-AF65-F5344CB8AC3E}">
        <p14:creationId xmlns:p14="http://schemas.microsoft.com/office/powerpoint/2010/main" val="309146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2C5A08-1ACC-49B1-8CCE-2A987AE93F56}" type="datetimeFigureOut">
              <a:rPr lang="en-US" smtClean="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F689C-B61C-4F15-94FC-30A59F1D85E2}" type="slidenum">
              <a:rPr lang="en-US" smtClean="0"/>
              <a:t>‹#›</a:t>
            </a:fld>
            <a:endParaRPr lang="en-US"/>
          </a:p>
        </p:txBody>
      </p:sp>
    </p:spTree>
    <p:extLst>
      <p:ext uri="{BB962C8B-B14F-4D97-AF65-F5344CB8AC3E}">
        <p14:creationId xmlns:p14="http://schemas.microsoft.com/office/powerpoint/2010/main" val="39860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C5A08-1ACC-49B1-8CCE-2A987AE93F56}" type="datetimeFigureOut">
              <a:rPr lang="en-US" smtClean="0"/>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F689C-B61C-4F15-94FC-30A59F1D85E2}" type="slidenum">
              <a:rPr lang="en-US" smtClean="0"/>
              <a:t>‹#›</a:t>
            </a:fld>
            <a:endParaRPr lang="en-US"/>
          </a:p>
        </p:txBody>
      </p:sp>
    </p:spTree>
    <p:extLst>
      <p:ext uri="{BB962C8B-B14F-4D97-AF65-F5344CB8AC3E}">
        <p14:creationId xmlns:p14="http://schemas.microsoft.com/office/powerpoint/2010/main" val="6269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A22C5A08-1ACC-49B1-8CCE-2A987AE93F56}"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F689C-B61C-4F15-94FC-30A59F1D85E2}" type="slidenum">
              <a:rPr lang="en-US" smtClean="0"/>
              <a:t>‹#›</a:t>
            </a:fld>
            <a:endParaRPr lang="en-US"/>
          </a:p>
        </p:txBody>
      </p:sp>
    </p:spTree>
    <p:extLst>
      <p:ext uri="{BB962C8B-B14F-4D97-AF65-F5344CB8AC3E}">
        <p14:creationId xmlns:p14="http://schemas.microsoft.com/office/powerpoint/2010/main" val="292956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A22C5A08-1ACC-49B1-8CCE-2A987AE93F56}"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F689C-B61C-4F15-94FC-30A59F1D85E2}" type="slidenum">
              <a:rPr lang="en-US" smtClean="0"/>
              <a:t>‹#›</a:t>
            </a:fld>
            <a:endParaRPr lang="en-US"/>
          </a:p>
        </p:txBody>
      </p:sp>
    </p:spTree>
    <p:extLst>
      <p:ext uri="{BB962C8B-B14F-4D97-AF65-F5344CB8AC3E}">
        <p14:creationId xmlns:p14="http://schemas.microsoft.com/office/powerpoint/2010/main" val="410713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A22C5A08-1ACC-49B1-8CCE-2A987AE93F56}" type="datetimeFigureOut">
              <a:rPr lang="en-US" smtClean="0"/>
              <a:t>4/29/2024</a:t>
            </a:fld>
            <a:endParaRPr lang="en-US"/>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38CF689C-B61C-4F15-94FC-30A59F1D85E2}" type="slidenum">
              <a:rPr lang="en-US" smtClean="0"/>
              <a:t>‹#›</a:t>
            </a:fld>
            <a:endParaRPr lang="en-US"/>
          </a:p>
        </p:txBody>
      </p:sp>
    </p:spTree>
    <p:extLst>
      <p:ext uri="{BB962C8B-B14F-4D97-AF65-F5344CB8AC3E}">
        <p14:creationId xmlns:p14="http://schemas.microsoft.com/office/powerpoint/2010/main" val="7318525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ice Background Images - Free Download on Freepik">
            <a:extLst>
              <a:ext uri="{FF2B5EF4-FFF2-40B4-BE49-F238E27FC236}">
                <a16:creationId xmlns:a16="http://schemas.microsoft.com/office/drawing/2014/main" id="{CE8549D0-74D9-9D29-438E-7C61A94AE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47008" y="2155760"/>
            <a:ext cx="14895216" cy="99222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B50FCA-7E17-90D9-C5C1-41E792C90FE8}"/>
              </a:ext>
            </a:extLst>
          </p:cNvPr>
          <p:cNvSpPr txBox="1"/>
          <p:nvPr/>
        </p:nvSpPr>
        <p:spPr>
          <a:xfrm>
            <a:off x="3175506" y="1319692"/>
            <a:ext cx="5364869" cy="2215991"/>
          </a:xfrm>
          <a:prstGeom prst="rect">
            <a:avLst/>
          </a:prstGeom>
          <a:noFill/>
        </p:spPr>
        <p:txBody>
          <a:bodyPr wrap="square" rtlCol="0">
            <a:spAutoFit/>
          </a:bodyPr>
          <a:lstStyle/>
          <a:p>
            <a:pPr algn="r"/>
            <a:r>
              <a:rPr lang="fa-IR" sz="13800" b="1" dirty="0">
                <a:solidFill>
                  <a:srgbClr val="C00000"/>
                </a:solidFill>
                <a:latin typeface="Ordibehesht" panose="02000503000000020002" pitchFamily="2" charset="-78"/>
                <a:ea typeface="Ordibehesht" panose="02000503000000020002" pitchFamily="2" charset="-78"/>
                <a:cs typeface="Ordibehesht" panose="02000503000000020002" pitchFamily="2" charset="-78"/>
              </a:rPr>
              <a:t>انتخابات</a:t>
            </a:r>
            <a:endParaRPr lang="en-US" sz="19900" b="1" dirty="0">
              <a:solidFill>
                <a:srgbClr val="C00000"/>
              </a:solidFill>
              <a:latin typeface="Ordibehesht" panose="02000503000000020002" pitchFamily="2" charset="-78"/>
              <a:ea typeface="Ordibehesht" panose="02000503000000020002" pitchFamily="2" charset="-78"/>
              <a:cs typeface="Ordibehesht" panose="02000503000000020002" pitchFamily="2" charset="-78"/>
            </a:endParaRPr>
          </a:p>
        </p:txBody>
      </p:sp>
      <p:pic>
        <p:nvPicPr>
          <p:cNvPr id="12" name="Picture 11">
            <a:extLst>
              <a:ext uri="{FF2B5EF4-FFF2-40B4-BE49-F238E27FC236}">
                <a16:creationId xmlns:a16="http://schemas.microsoft.com/office/drawing/2014/main" id="{7129059D-DE80-B346-0E6E-251CFA05CBA2}"/>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backgroundRemoval t="3560" b="98900" l="450" r="99650">
                        <a14:foregroundMark x1="82600" y1="10162" x2="82600" y2="10162"/>
                        <a14:foregroundMark x1="82600" y1="10162" x2="75950" y2="14239"/>
                        <a14:foregroundMark x1="75950" y1="14239" x2="76500" y2="12686"/>
                        <a14:foregroundMark x1="76500" y1="12686" x2="94150" y2="6149"/>
                        <a14:foregroundMark x1="94150" y1="6149" x2="95750" y2="6343"/>
                        <a14:foregroundMark x1="95750" y1="6343" x2="98500" y2="3560"/>
                        <a14:foregroundMark x1="75750" y1="87832" x2="85950" y2="88608"/>
                        <a14:foregroundMark x1="85950" y1="88608" x2="72800" y2="80712"/>
                        <a14:foregroundMark x1="72800" y1="80712" x2="72000" y2="80712"/>
                        <a14:foregroundMark x1="81800" y1="20324" x2="94550" y2="8738"/>
                        <a14:foregroundMark x1="94550" y1="8738" x2="95550" y2="8350"/>
                        <a14:foregroundMark x1="18850" y1="92621" x2="18150" y2="86472"/>
                        <a14:foregroundMark x1="18150" y1="86472" x2="36100" y2="81359"/>
                        <a14:foregroundMark x1="36100" y1="81359" x2="40050" y2="82006"/>
                        <a14:foregroundMark x1="40050" y1="82006" x2="72700" y2="85437"/>
                        <a14:foregroundMark x1="72700" y1="85437" x2="73000" y2="85566"/>
                        <a14:foregroundMark x1="73000" y1="85566" x2="58850" y2="91262"/>
                        <a14:foregroundMark x1="58850" y1="91262" x2="29650" y2="88350"/>
                        <a14:foregroundMark x1="29650" y1="88350" x2="29650" y2="88350"/>
                        <a14:foregroundMark x1="29650" y1="88350" x2="6150" y2="90097"/>
                        <a14:foregroundMark x1="6150" y1="90097" x2="750" y2="93269"/>
                        <a14:foregroundMark x1="750" y1="93269" x2="450" y2="93657"/>
                        <a14:foregroundMark x1="3200" y1="98511" x2="26150" y2="98964"/>
                        <a14:foregroundMark x1="26150" y1="98964" x2="57400" y2="97799"/>
                        <a14:foregroundMark x1="57400" y1="97799" x2="74950" y2="98641"/>
                        <a14:foregroundMark x1="74950" y1="98641" x2="74950" y2="98770"/>
                        <a14:foregroundMark x1="74950" y1="98770" x2="85150" y2="98576"/>
                        <a14:foregroundMark x1="85150" y1="98576" x2="98100" y2="98964"/>
                        <a14:foregroundMark x1="98500" y1="11909" x2="99650" y2="11650"/>
                      </a14:backgroundRemoval>
                    </a14:imgEffect>
                  </a14:imgLayer>
                </a14:imgProps>
              </a:ext>
              <a:ext uri="{28A0092B-C50C-407E-A947-70E740481C1C}">
                <a14:useLocalDpi xmlns:a14="http://schemas.microsoft.com/office/drawing/2010/main" val="0"/>
              </a:ext>
            </a:extLst>
          </a:blip>
          <a:stretch>
            <a:fillRect/>
          </a:stretch>
        </p:blipFill>
        <p:spPr>
          <a:xfrm>
            <a:off x="3107651" y="2289473"/>
            <a:ext cx="8210006" cy="6342230"/>
          </a:xfrm>
          <a:prstGeom prst="rect">
            <a:avLst/>
          </a:prstGeom>
        </p:spPr>
      </p:pic>
      <p:pic>
        <p:nvPicPr>
          <p:cNvPr id="13" name="Picture 12">
            <a:extLst>
              <a:ext uri="{FF2B5EF4-FFF2-40B4-BE49-F238E27FC236}">
                <a16:creationId xmlns:a16="http://schemas.microsoft.com/office/drawing/2014/main" id="{13B6883B-E5E2-B8BB-5530-9A2060EE5E4C}"/>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0" y="2584700"/>
            <a:ext cx="5612349" cy="6190445"/>
          </a:xfrm>
          <a:prstGeom prst="rect">
            <a:avLst/>
          </a:prstGeom>
        </p:spPr>
      </p:pic>
      <p:pic>
        <p:nvPicPr>
          <p:cNvPr id="15" name="Picture 2" descr="Nice Background Images - Free Download on Freepik">
            <a:extLst>
              <a:ext uri="{FF2B5EF4-FFF2-40B4-BE49-F238E27FC236}">
                <a16:creationId xmlns:a16="http://schemas.microsoft.com/office/drawing/2014/main" id="{05C9F4A2-F92A-D1B7-BB4E-82EE684BB1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368"/>
          <a:stretch/>
        </p:blipFill>
        <p:spPr bwMode="auto">
          <a:xfrm rot="5400000">
            <a:off x="725846" y="5400743"/>
            <a:ext cx="8149508" cy="11896650"/>
          </a:xfrm>
          <a:prstGeom prst="rect">
            <a:avLst/>
          </a:prstGeom>
          <a:noFill/>
          <a:effectLst>
            <a:softEdge rad="596900"/>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014C5DA-9CE2-ED96-FB06-BEF5A5F42F7E}"/>
              </a:ext>
            </a:extLst>
          </p:cNvPr>
          <p:cNvSpPr txBox="1"/>
          <p:nvPr/>
        </p:nvSpPr>
        <p:spPr>
          <a:xfrm>
            <a:off x="2584547" y="2643310"/>
            <a:ext cx="4299625" cy="2215991"/>
          </a:xfrm>
          <a:prstGeom prst="rect">
            <a:avLst/>
          </a:prstGeom>
          <a:noFill/>
        </p:spPr>
        <p:txBody>
          <a:bodyPr wrap="square" rtlCol="0">
            <a:spAutoFit/>
          </a:bodyPr>
          <a:lstStyle/>
          <a:p>
            <a:pPr algn="r"/>
            <a:r>
              <a:rPr lang="fa-IR" sz="13800" b="1" dirty="0">
                <a:solidFill>
                  <a:srgbClr val="C00000"/>
                </a:solidFill>
                <a:latin typeface="Ordibehesht" panose="02000503000000020002" pitchFamily="2" charset="-78"/>
                <a:ea typeface="Ordibehesht" panose="02000503000000020002" pitchFamily="2" charset="-78"/>
                <a:cs typeface="Ordibehesht" panose="02000503000000020002" pitchFamily="2" charset="-78"/>
              </a:rPr>
              <a:t>شورای</a:t>
            </a:r>
            <a:endParaRPr lang="en-US" sz="19900" b="1" dirty="0">
              <a:solidFill>
                <a:srgbClr val="C00000"/>
              </a:solidFill>
              <a:latin typeface="Ordibehesht" panose="02000503000000020002" pitchFamily="2" charset="-78"/>
              <a:ea typeface="Ordibehesht" panose="02000503000000020002" pitchFamily="2" charset="-78"/>
              <a:cs typeface="Ordibehesht" panose="02000503000000020002" pitchFamily="2" charset="-78"/>
            </a:endParaRPr>
          </a:p>
        </p:txBody>
      </p:sp>
      <p:sp>
        <p:nvSpPr>
          <p:cNvPr id="17" name="TextBox 16">
            <a:extLst>
              <a:ext uri="{FF2B5EF4-FFF2-40B4-BE49-F238E27FC236}">
                <a16:creationId xmlns:a16="http://schemas.microsoft.com/office/drawing/2014/main" id="{65BBE54F-9659-443B-5349-2509288AB998}"/>
              </a:ext>
            </a:extLst>
          </p:cNvPr>
          <p:cNvSpPr txBox="1"/>
          <p:nvPr/>
        </p:nvSpPr>
        <p:spPr>
          <a:xfrm>
            <a:off x="175261" y="1973243"/>
            <a:ext cx="4299625" cy="2215991"/>
          </a:xfrm>
          <a:prstGeom prst="rect">
            <a:avLst/>
          </a:prstGeom>
          <a:noFill/>
        </p:spPr>
        <p:txBody>
          <a:bodyPr wrap="square" rtlCol="0">
            <a:spAutoFit/>
          </a:bodyPr>
          <a:lstStyle/>
          <a:p>
            <a:pPr algn="r"/>
            <a:r>
              <a:rPr lang="fa-IR" sz="13800" b="1" dirty="0">
                <a:solidFill>
                  <a:srgbClr val="C00000"/>
                </a:solidFill>
                <a:latin typeface="Ordibehesht" panose="02000503000000020002" pitchFamily="2" charset="-78"/>
                <a:ea typeface="Ordibehesht" panose="02000503000000020002" pitchFamily="2" charset="-78"/>
                <a:cs typeface="Ordibehesht" panose="02000503000000020002" pitchFamily="2" charset="-78"/>
              </a:rPr>
              <a:t>صنفی</a:t>
            </a:r>
            <a:endParaRPr lang="en-US" sz="19900" b="1" dirty="0">
              <a:solidFill>
                <a:srgbClr val="C00000"/>
              </a:solidFill>
              <a:latin typeface="Ordibehesht" panose="02000503000000020002" pitchFamily="2" charset="-78"/>
              <a:ea typeface="Ordibehesht" panose="02000503000000020002" pitchFamily="2" charset="-78"/>
              <a:cs typeface="Ordibehesht" panose="02000503000000020002" pitchFamily="2" charset="-78"/>
            </a:endParaRPr>
          </a:p>
        </p:txBody>
      </p:sp>
      <p:sp>
        <p:nvSpPr>
          <p:cNvPr id="18" name="TextBox 17">
            <a:extLst>
              <a:ext uri="{FF2B5EF4-FFF2-40B4-BE49-F238E27FC236}">
                <a16:creationId xmlns:a16="http://schemas.microsoft.com/office/drawing/2014/main" id="{67265484-A41E-E766-D401-4CE2A2E1639A}"/>
              </a:ext>
            </a:extLst>
          </p:cNvPr>
          <p:cNvSpPr txBox="1"/>
          <p:nvPr/>
        </p:nvSpPr>
        <p:spPr>
          <a:xfrm>
            <a:off x="6364601" y="735006"/>
            <a:ext cx="2242051" cy="830997"/>
          </a:xfrm>
          <a:prstGeom prst="rect">
            <a:avLst/>
          </a:prstGeom>
          <a:noFill/>
        </p:spPr>
        <p:txBody>
          <a:bodyPr wrap="square" rtlCol="0">
            <a:spAutoFit/>
          </a:bodyPr>
          <a:lstStyle/>
          <a:p>
            <a:pPr algn="r"/>
            <a:r>
              <a:rPr lang="fa-IR" sz="4800" b="1" dirty="0">
                <a:latin typeface="Adobe Arabic" panose="02040503050201020203" pitchFamily="18" charset="-78"/>
                <a:ea typeface="Ordibehesht" panose="02000503000000020002" pitchFamily="2" charset="-78"/>
                <a:cs typeface="Adobe Arabic" panose="02040503050201020203" pitchFamily="18" charset="-78"/>
              </a:rPr>
              <a:t>ثبت نام</a:t>
            </a:r>
            <a:endParaRPr lang="en-US" sz="6000" b="1" dirty="0">
              <a:latin typeface="Adobe Arabic" panose="02040503050201020203" pitchFamily="18" charset="-78"/>
              <a:ea typeface="Ordibehesht" panose="02000503000000020002" pitchFamily="2" charset="-78"/>
              <a:cs typeface="Adobe Arabic" panose="02040503050201020203" pitchFamily="18" charset="-78"/>
            </a:endParaRPr>
          </a:p>
        </p:txBody>
      </p:sp>
      <p:sp>
        <p:nvSpPr>
          <p:cNvPr id="34" name="TextBox 33">
            <a:extLst>
              <a:ext uri="{FF2B5EF4-FFF2-40B4-BE49-F238E27FC236}">
                <a16:creationId xmlns:a16="http://schemas.microsoft.com/office/drawing/2014/main" id="{B03DB8BC-B0D0-90F8-E91C-8EDE39A6A027}"/>
              </a:ext>
            </a:extLst>
          </p:cNvPr>
          <p:cNvSpPr txBox="1"/>
          <p:nvPr/>
        </p:nvSpPr>
        <p:spPr>
          <a:xfrm>
            <a:off x="6813045" y="8441525"/>
            <a:ext cx="2003563" cy="369332"/>
          </a:xfrm>
          <a:prstGeom prst="rect">
            <a:avLst/>
          </a:prstGeom>
          <a:noFill/>
        </p:spPr>
        <p:txBody>
          <a:bodyPr wrap="square" rtlCol="0">
            <a:spAutoFit/>
          </a:bodyPr>
          <a:lstStyle/>
          <a:p>
            <a:pPr algn="r"/>
            <a:r>
              <a:rPr lang="fa-IR" dirty="0">
                <a:latin typeface="IranNastaliq" panose="02000503000000020003" pitchFamily="2" charset="0"/>
                <a:cs typeface="B Koodak" panose="00000700000000000000" pitchFamily="2" charset="-78"/>
              </a:rPr>
              <a:t>تمدید تا 12 اردیبهشت</a:t>
            </a:r>
            <a:endParaRPr lang="en-US" dirty="0">
              <a:latin typeface="IranNastaliq" panose="02000503000000020003" pitchFamily="2" charset="0"/>
              <a:cs typeface="B Koodak" panose="00000700000000000000" pitchFamily="2" charset="-78"/>
            </a:endParaRPr>
          </a:p>
        </p:txBody>
      </p:sp>
      <p:sp>
        <p:nvSpPr>
          <p:cNvPr id="1030" name="TextBox 1029">
            <a:extLst>
              <a:ext uri="{FF2B5EF4-FFF2-40B4-BE49-F238E27FC236}">
                <a16:creationId xmlns:a16="http://schemas.microsoft.com/office/drawing/2014/main" id="{38842207-EE48-979A-F242-3720FA997FEC}"/>
              </a:ext>
            </a:extLst>
          </p:cNvPr>
          <p:cNvSpPr txBox="1"/>
          <p:nvPr/>
        </p:nvSpPr>
        <p:spPr>
          <a:xfrm>
            <a:off x="3525965" y="9032280"/>
            <a:ext cx="2046749" cy="630942"/>
          </a:xfrm>
          <a:prstGeom prst="rect">
            <a:avLst/>
          </a:prstGeom>
          <a:noFill/>
        </p:spPr>
        <p:txBody>
          <a:bodyPr wrap="square" rtlCol="0">
            <a:spAutoFit/>
          </a:bodyPr>
          <a:lstStyle/>
          <a:p>
            <a:pPr algn="r"/>
            <a:r>
              <a:rPr lang="fa-IR" sz="3500" dirty="0">
                <a:latin typeface="IranNastaliq" panose="02000503000000020003" pitchFamily="2" charset="0"/>
                <a:cs typeface="IranNastaliq" panose="02000503000000020003" pitchFamily="2" charset="0"/>
              </a:rPr>
              <a:t>اعلام صلاحیت</a:t>
            </a:r>
            <a:endParaRPr lang="en-US" sz="3500" dirty="0">
              <a:latin typeface="IranNastaliq" panose="02000503000000020003" pitchFamily="2" charset="0"/>
              <a:cs typeface="IranNastaliq" panose="02000503000000020003" pitchFamily="2" charset="0"/>
            </a:endParaRPr>
          </a:p>
        </p:txBody>
      </p:sp>
      <p:sp>
        <p:nvSpPr>
          <p:cNvPr id="1031" name="TextBox 1030">
            <a:extLst>
              <a:ext uri="{FF2B5EF4-FFF2-40B4-BE49-F238E27FC236}">
                <a16:creationId xmlns:a16="http://schemas.microsoft.com/office/drawing/2014/main" id="{AC7A3B43-307B-8CE6-D31B-3B5C96C31D0F}"/>
              </a:ext>
            </a:extLst>
          </p:cNvPr>
          <p:cNvSpPr txBox="1"/>
          <p:nvPr/>
        </p:nvSpPr>
        <p:spPr>
          <a:xfrm>
            <a:off x="3062375" y="8441525"/>
            <a:ext cx="2621835" cy="369332"/>
          </a:xfrm>
          <a:prstGeom prst="rect">
            <a:avLst/>
          </a:prstGeom>
          <a:noFill/>
        </p:spPr>
        <p:txBody>
          <a:bodyPr wrap="square" rtlCol="0">
            <a:spAutoFit/>
          </a:bodyPr>
          <a:lstStyle/>
          <a:p>
            <a:pPr algn="r"/>
            <a:r>
              <a:rPr lang="fa-IR" dirty="0">
                <a:latin typeface="IranNastaliq" panose="02000503000000020003" pitchFamily="2" charset="0"/>
                <a:cs typeface="B Koodak" panose="00000700000000000000" pitchFamily="2" charset="-78"/>
              </a:rPr>
              <a:t>16 لغایت 19 اردیبهشت</a:t>
            </a:r>
            <a:endParaRPr lang="en-US" dirty="0">
              <a:latin typeface="IranNastaliq" panose="02000503000000020003" pitchFamily="2" charset="0"/>
              <a:cs typeface="B Koodak" panose="00000700000000000000" pitchFamily="2" charset="-78"/>
            </a:endParaRPr>
          </a:p>
        </p:txBody>
      </p:sp>
      <p:sp>
        <p:nvSpPr>
          <p:cNvPr id="1037" name="TextBox 1036">
            <a:extLst>
              <a:ext uri="{FF2B5EF4-FFF2-40B4-BE49-F238E27FC236}">
                <a16:creationId xmlns:a16="http://schemas.microsoft.com/office/drawing/2014/main" id="{CBA2ABF3-F534-E560-8384-FB2F6D6C84A6}"/>
              </a:ext>
            </a:extLst>
          </p:cNvPr>
          <p:cNvSpPr txBox="1"/>
          <p:nvPr/>
        </p:nvSpPr>
        <p:spPr>
          <a:xfrm>
            <a:off x="1149020" y="9097258"/>
            <a:ext cx="1486081" cy="646331"/>
          </a:xfrm>
          <a:prstGeom prst="rect">
            <a:avLst/>
          </a:prstGeom>
          <a:noFill/>
        </p:spPr>
        <p:txBody>
          <a:bodyPr wrap="square" rtlCol="0">
            <a:spAutoFit/>
          </a:bodyPr>
          <a:lstStyle/>
          <a:p>
            <a:pPr algn="r"/>
            <a:r>
              <a:rPr lang="fa-IR" sz="3600" dirty="0">
                <a:latin typeface="IranNastaliq" panose="02000503000000020003" pitchFamily="2" charset="0"/>
                <a:cs typeface="IranNastaliq" panose="02000503000000020003" pitchFamily="2" charset="0"/>
              </a:rPr>
              <a:t>اعتراض</a:t>
            </a:r>
            <a:endParaRPr lang="en-US" sz="3600" dirty="0">
              <a:latin typeface="IranNastaliq" panose="02000503000000020003" pitchFamily="2" charset="0"/>
              <a:cs typeface="IranNastaliq" panose="02000503000000020003" pitchFamily="2" charset="0"/>
            </a:endParaRPr>
          </a:p>
        </p:txBody>
      </p:sp>
      <p:sp>
        <p:nvSpPr>
          <p:cNvPr id="1038" name="TextBox 1037">
            <a:extLst>
              <a:ext uri="{FF2B5EF4-FFF2-40B4-BE49-F238E27FC236}">
                <a16:creationId xmlns:a16="http://schemas.microsoft.com/office/drawing/2014/main" id="{D025E2C5-A1F7-55D5-84B0-3E6F75924215}"/>
              </a:ext>
            </a:extLst>
          </p:cNvPr>
          <p:cNvSpPr txBox="1"/>
          <p:nvPr/>
        </p:nvSpPr>
        <p:spPr>
          <a:xfrm>
            <a:off x="111336" y="8512502"/>
            <a:ext cx="2621835" cy="369332"/>
          </a:xfrm>
          <a:prstGeom prst="rect">
            <a:avLst/>
          </a:prstGeom>
          <a:noFill/>
        </p:spPr>
        <p:txBody>
          <a:bodyPr wrap="square" rtlCol="0">
            <a:spAutoFit/>
          </a:bodyPr>
          <a:lstStyle/>
          <a:p>
            <a:pPr algn="r"/>
            <a:r>
              <a:rPr lang="fa-IR" dirty="0">
                <a:latin typeface="IranNastaliq" panose="02000503000000020003" pitchFamily="2" charset="0"/>
                <a:cs typeface="B Koodak" panose="00000700000000000000" pitchFamily="2" charset="-78"/>
              </a:rPr>
              <a:t>22 و 23 اردیبهشت</a:t>
            </a:r>
            <a:endParaRPr lang="en-US" dirty="0">
              <a:latin typeface="IranNastaliq" panose="02000503000000020003" pitchFamily="2" charset="0"/>
              <a:cs typeface="B Koodak" panose="00000700000000000000" pitchFamily="2" charset="-78"/>
            </a:endParaRPr>
          </a:p>
        </p:txBody>
      </p:sp>
      <p:sp>
        <p:nvSpPr>
          <p:cNvPr id="1044" name="TextBox 1043">
            <a:extLst>
              <a:ext uri="{FF2B5EF4-FFF2-40B4-BE49-F238E27FC236}">
                <a16:creationId xmlns:a16="http://schemas.microsoft.com/office/drawing/2014/main" id="{850718C5-55B1-0F74-3827-5DA21B1B2EBF}"/>
              </a:ext>
            </a:extLst>
          </p:cNvPr>
          <p:cNvSpPr txBox="1"/>
          <p:nvPr/>
        </p:nvSpPr>
        <p:spPr>
          <a:xfrm>
            <a:off x="6023165" y="10650455"/>
            <a:ext cx="1486081" cy="707886"/>
          </a:xfrm>
          <a:prstGeom prst="rect">
            <a:avLst/>
          </a:prstGeom>
          <a:noFill/>
        </p:spPr>
        <p:txBody>
          <a:bodyPr wrap="square" rtlCol="0">
            <a:spAutoFit/>
          </a:bodyPr>
          <a:lstStyle/>
          <a:p>
            <a:pPr algn="r"/>
            <a:r>
              <a:rPr lang="fa-IR" sz="4000" dirty="0">
                <a:latin typeface="IranNastaliq" panose="02000503000000020003" pitchFamily="2" charset="0"/>
                <a:cs typeface="IranNastaliq" panose="02000503000000020003" pitchFamily="2" charset="0"/>
              </a:rPr>
              <a:t>تبلیغات</a:t>
            </a:r>
            <a:endParaRPr lang="en-US" sz="4000" dirty="0">
              <a:latin typeface="IranNastaliq" panose="02000503000000020003" pitchFamily="2" charset="0"/>
              <a:cs typeface="IranNastaliq" panose="02000503000000020003" pitchFamily="2" charset="0"/>
            </a:endParaRPr>
          </a:p>
        </p:txBody>
      </p:sp>
      <p:sp>
        <p:nvSpPr>
          <p:cNvPr id="1045" name="TextBox 1044">
            <a:extLst>
              <a:ext uri="{FF2B5EF4-FFF2-40B4-BE49-F238E27FC236}">
                <a16:creationId xmlns:a16="http://schemas.microsoft.com/office/drawing/2014/main" id="{7CD5C8EC-4BC4-2FA6-516D-7C96367E1E1B}"/>
              </a:ext>
            </a:extLst>
          </p:cNvPr>
          <p:cNvSpPr txBox="1"/>
          <p:nvPr/>
        </p:nvSpPr>
        <p:spPr>
          <a:xfrm>
            <a:off x="5023144" y="10004575"/>
            <a:ext cx="2621835" cy="369332"/>
          </a:xfrm>
          <a:prstGeom prst="rect">
            <a:avLst/>
          </a:prstGeom>
          <a:noFill/>
        </p:spPr>
        <p:txBody>
          <a:bodyPr wrap="square" rtlCol="0">
            <a:spAutoFit/>
          </a:bodyPr>
          <a:lstStyle/>
          <a:p>
            <a:pPr algn="r"/>
            <a:r>
              <a:rPr lang="fa-IR" dirty="0">
                <a:latin typeface="IranNastaliq" panose="02000503000000020003" pitchFamily="2" charset="0"/>
                <a:cs typeface="B Koodak" panose="00000700000000000000" pitchFamily="2" charset="-78"/>
              </a:rPr>
              <a:t>24 لغایت 27 اردیبهشت</a:t>
            </a:r>
            <a:endParaRPr lang="en-US" dirty="0">
              <a:latin typeface="IranNastaliq" panose="02000503000000020003" pitchFamily="2" charset="0"/>
              <a:cs typeface="B Koodak" panose="00000700000000000000" pitchFamily="2" charset="-78"/>
            </a:endParaRPr>
          </a:p>
        </p:txBody>
      </p:sp>
      <p:sp>
        <p:nvSpPr>
          <p:cNvPr id="1051" name="TextBox 1050">
            <a:extLst>
              <a:ext uri="{FF2B5EF4-FFF2-40B4-BE49-F238E27FC236}">
                <a16:creationId xmlns:a16="http://schemas.microsoft.com/office/drawing/2014/main" id="{4E2E7E0B-46FB-D3AA-2064-34C313B6E170}"/>
              </a:ext>
            </a:extLst>
          </p:cNvPr>
          <p:cNvSpPr txBox="1"/>
          <p:nvPr/>
        </p:nvSpPr>
        <p:spPr>
          <a:xfrm>
            <a:off x="2473359" y="10614625"/>
            <a:ext cx="1486081" cy="707886"/>
          </a:xfrm>
          <a:prstGeom prst="rect">
            <a:avLst/>
          </a:prstGeom>
          <a:noFill/>
        </p:spPr>
        <p:txBody>
          <a:bodyPr wrap="square" rtlCol="0">
            <a:spAutoFit/>
          </a:bodyPr>
          <a:lstStyle/>
          <a:p>
            <a:pPr algn="r"/>
            <a:r>
              <a:rPr lang="fa-IR" sz="4000" dirty="0">
                <a:latin typeface="IranNastaliq" panose="02000503000000020003" pitchFamily="2" charset="0"/>
                <a:cs typeface="IranNastaliq" panose="02000503000000020003" pitchFamily="2" charset="0"/>
              </a:rPr>
              <a:t>انتخابات</a:t>
            </a:r>
            <a:endParaRPr lang="en-US" sz="4000" dirty="0">
              <a:latin typeface="IranNastaliq" panose="02000503000000020003" pitchFamily="2" charset="0"/>
              <a:cs typeface="IranNastaliq" panose="02000503000000020003" pitchFamily="2" charset="0"/>
            </a:endParaRPr>
          </a:p>
        </p:txBody>
      </p:sp>
      <p:sp>
        <p:nvSpPr>
          <p:cNvPr id="1052" name="TextBox 1051">
            <a:extLst>
              <a:ext uri="{FF2B5EF4-FFF2-40B4-BE49-F238E27FC236}">
                <a16:creationId xmlns:a16="http://schemas.microsoft.com/office/drawing/2014/main" id="{9B19FDDC-2B19-FF3D-249D-6511853797CB}"/>
              </a:ext>
            </a:extLst>
          </p:cNvPr>
          <p:cNvSpPr txBox="1"/>
          <p:nvPr/>
        </p:nvSpPr>
        <p:spPr>
          <a:xfrm>
            <a:off x="1461676" y="10004575"/>
            <a:ext cx="2621835" cy="369332"/>
          </a:xfrm>
          <a:prstGeom prst="rect">
            <a:avLst/>
          </a:prstGeom>
          <a:noFill/>
        </p:spPr>
        <p:txBody>
          <a:bodyPr wrap="square" rtlCol="0">
            <a:spAutoFit/>
          </a:bodyPr>
          <a:lstStyle/>
          <a:p>
            <a:pPr algn="r"/>
            <a:r>
              <a:rPr lang="fa-IR" dirty="0">
                <a:latin typeface="IranNastaliq" panose="02000503000000020003" pitchFamily="2" charset="0"/>
                <a:cs typeface="B Koodak" panose="00000700000000000000" pitchFamily="2" charset="-78"/>
              </a:rPr>
              <a:t>29 اردیبهشت</a:t>
            </a:r>
            <a:endParaRPr lang="en-US" dirty="0">
              <a:latin typeface="IranNastaliq" panose="02000503000000020003" pitchFamily="2" charset="0"/>
              <a:cs typeface="B Koodak" panose="00000700000000000000" pitchFamily="2" charset="-78"/>
            </a:endParaRPr>
          </a:p>
        </p:txBody>
      </p:sp>
      <p:grpSp>
        <p:nvGrpSpPr>
          <p:cNvPr id="1055" name="Group 1054">
            <a:extLst>
              <a:ext uri="{FF2B5EF4-FFF2-40B4-BE49-F238E27FC236}">
                <a16:creationId xmlns:a16="http://schemas.microsoft.com/office/drawing/2014/main" id="{0DD2EC66-31BE-8A9F-6734-E8D4D3C21A81}"/>
              </a:ext>
            </a:extLst>
          </p:cNvPr>
          <p:cNvGrpSpPr/>
          <p:nvPr/>
        </p:nvGrpSpPr>
        <p:grpSpPr>
          <a:xfrm>
            <a:off x="8830590" y="8512502"/>
            <a:ext cx="160141" cy="1146824"/>
            <a:chOff x="9059763" y="8857148"/>
            <a:chExt cx="160141" cy="1146824"/>
          </a:xfrm>
        </p:grpSpPr>
        <p:sp>
          <p:nvSpPr>
            <p:cNvPr id="1053" name="Oval 1052">
              <a:extLst>
                <a:ext uri="{FF2B5EF4-FFF2-40B4-BE49-F238E27FC236}">
                  <a16:creationId xmlns:a16="http://schemas.microsoft.com/office/drawing/2014/main" id="{199B8949-FAE6-8E06-1AEC-F158E7DCB5E4}"/>
                </a:ext>
              </a:extLst>
            </p:cNvPr>
            <p:cNvSpPr/>
            <p:nvPr/>
          </p:nvSpPr>
          <p:spPr>
            <a:xfrm>
              <a:off x="9059763" y="8857148"/>
              <a:ext cx="160141" cy="160141"/>
            </a:xfrm>
            <a:prstGeom prst="ellipse">
              <a:avLst/>
            </a:prstGeom>
            <a:solidFill>
              <a:srgbClr val="FF0066"/>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Rounded Corners 1053">
              <a:extLst>
                <a:ext uri="{FF2B5EF4-FFF2-40B4-BE49-F238E27FC236}">
                  <a16:creationId xmlns:a16="http://schemas.microsoft.com/office/drawing/2014/main" id="{DA3223D2-C6F1-0459-3DD7-29775AAC89E4}"/>
                </a:ext>
              </a:extLst>
            </p:cNvPr>
            <p:cNvSpPr/>
            <p:nvPr/>
          </p:nvSpPr>
          <p:spPr>
            <a:xfrm>
              <a:off x="9107278" y="9090025"/>
              <a:ext cx="57150" cy="913947"/>
            </a:xfrm>
            <a:prstGeom prst="roundRect">
              <a:avLst>
                <a:gd name="adj" fmla="val 50000"/>
              </a:avLst>
            </a:prstGeom>
            <a:solidFill>
              <a:srgbClr val="FFC0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6" name="Group 1055">
            <a:extLst>
              <a:ext uri="{FF2B5EF4-FFF2-40B4-BE49-F238E27FC236}">
                <a16:creationId xmlns:a16="http://schemas.microsoft.com/office/drawing/2014/main" id="{F36374FA-24D1-FCD4-678E-746E95A1DBDD}"/>
              </a:ext>
            </a:extLst>
          </p:cNvPr>
          <p:cNvGrpSpPr/>
          <p:nvPr/>
        </p:nvGrpSpPr>
        <p:grpSpPr>
          <a:xfrm>
            <a:off x="5721162" y="8512502"/>
            <a:ext cx="160141" cy="1146824"/>
            <a:chOff x="9059763" y="8857148"/>
            <a:chExt cx="160141" cy="1146824"/>
          </a:xfrm>
        </p:grpSpPr>
        <p:sp>
          <p:nvSpPr>
            <p:cNvPr id="1057" name="Oval 1056">
              <a:extLst>
                <a:ext uri="{FF2B5EF4-FFF2-40B4-BE49-F238E27FC236}">
                  <a16:creationId xmlns:a16="http://schemas.microsoft.com/office/drawing/2014/main" id="{2978C677-F734-68CE-B020-A06C95B32F65}"/>
                </a:ext>
              </a:extLst>
            </p:cNvPr>
            <p:cNvSpPr/>
            <p:nvPr/>
          </p:nvSpPr>
          <p:spPr>
            <a:xfrm>
              <a:off x="9059763" y="8857148"/>
              <a:ext cx="160141" cy="160141"/>
            </a:xfrm>
            <a:prstGeom prst="ellipse">
              <a:avLst/>
            </a:prstGeom>
            <a:solidFill>
              <a:srgbClr val="FF0066"/>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ectangle: Rounded Corners 1057">
              <a:extLst>
                <a:ext uri="{FF2B5EF4-FFF2-40B4-BE49-F238E27FC236}">
                  <a16:creationId xmlns:a16="http://schemas.microsoft.com/office/drawing/2014/main" id="{1755F63D-D74E-A5CB-8060-542F9462C3D8}"/>
                </a:ext>
              </a:extLst>
            </p:cNvPr>
            <p:cNvSpPr/>
            <p:nvPr/>
          </p:nvSpPr>
          <p:spPr>
            <a:xfrm>
              <a:off x="9107278" y="9090025"/>
              <a:ext cx="57150" cy="913947"/>
            </a:xfrm>
            <a:prstGeom prst="roundRect">
              <a:avLst>
                <a:gd name="adj" fmla="val 50000"/>
              </a:avLst>
            </a:prstGeom>
            <a:solidFill>
              <a:srgbClr val="FFC0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1058">
            <a:extLst>
              <a:ext uri="{FF2B5EF4-FFF2-40B4-BE49-F238E27FC236}">
                <a16:creationId xmlns:a16="http://schemas.microsoft.com/office/drawing/2014/main" id="{6594BA77-A23C-A2AD-AEB2-275FD1714CCD}"/>
              </a:ext>
            </a:extLst>
          </p:cNvPr>
          <p:cNvGrpSpPr/>
          <p:nvPr/>
        </p:nvGrpSpPr>
        <p:grpSpPr>
          <a:xfrm>
            <a:off x="2748395" y="8512502"/>
            <a:ext cx="160141" cy="1146824"/>
            <a:chOff x="9059763" y="8857148"/>
            <a:chExt cx="160141" cy="1146824"/>
          </a:xfrm>
        </p:grpSpPr>
        <p:sp>
          <p:nvSpPr>
            <p:cNvPr id="1060" name="Oval 1059">
              <a:extLst>
                <a:ext uri="{FF2B5EF4-FFF2-40B4-BE49-F238E27FC236}">
                  <a16:creationId xmlns:a16="http://schemas.microsoft.com/office/drawing/2014/main" id="{6E82D21A-09E3-CCCB-AC80-BA98D31D928E}"/>
                </a:ext>
              </a:extLst>
            </p:cNvPr>
            <p:cNvSpPr/>
            <p:nvPr/>
          </p:nvSpPr>
          <p:spPr>
            <a:xfrm>
              <a:off x="9059763" y="8857148"/>
              <a:ext cx="160141" cy="160141"/>
            </a:xfrm>
            <a:prstGeom prst="ellipse">
              <a:avLst/>
            </a:prstGeom>
            <a:solidFill>
              <a:srgbClr val="FF0066"/>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ectangle: Rounded Corners 1060">
              <a:extLst>
                <a:ext uri="{FF2B5EF4-FFF2-40B4-BE49-F238E27FC236}">
                  <a16:creationId xmlns:a16="http://schemas.microsoft.com/office/drawing/2014/main" id="{A506A3C4-BD37-F815-766A-BBDC867BAFCB}"/>
                </a:ext>
              </a:extLst>
            </p:cNvPr>
            <p:cNvSpPr/>
            <p:nvPr/>
          </p:nvSpPr>
          <p:spPr>
            <a:xfrm>
              <a:off x="9107278" y="9090025"/>
              <a:ext cx="57150" cy="913947"/>
            </a:xfrm>
            <a:prstGeom prst="roundRect">
              <a:avLst>
                <a:gd name="adj" fmla="val 50000"/>
              </a:avLst>
            </a:prstGeom>
            <a:solidFill>
              <a:srgbClr val="FFC0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2" name="Group 1061">
            <a:extLst>
              <a:ext uri="{FF2B5EF4-FFF2-40B4-BE49-F238E27FC236}">
                <a16:creationId xmlns:a16="http://schemas.microsoft.com/office/drawing/2014/main" id="{44A9A76F-4BDB-D83E-9563-22C51A565A80}"/>
              </a:ext>
            </a:extLst>
          </p:cNvPr>
          <p:cNvGrpSpPr/>
          <p:nvPr/>
        </p:nvGrpSpPr>
        <p:grpSpPr>
          <a:xfrm>
            <a:off x="7626939" y="10071330"/>
            <a:ext cx="160141" cy="1146824"/>
            <a:chOff x="9059763" y="8857148"/>
            <a:chExt cx="160141" cy="1146824"/>
          </a:xfrm>
        </p:grpSpPr>
        <p:sp>
          <p:nvSpPr>
            <p:cNvPr id="1063" name="Oval 1062">
              <a:extLst>
                <a:ext uri="{FF2B5EF4-FFF2-40B4-BE49-F238E27FC236}">
                  <a16:creationId xmlns:a16="http://schemas.microsoft.com/office/drawing/2014/main" id="{A4AE5447-F646-D473-8F2B-A3E6668FEAF8}"/>
                </a:ext>
              </a:extLst>
            </p:cNvPr>
            <p:cNvSpPr/>
            <p:nvPr/>
          </p:nvSpPr>
          <p:spPr>
            <a:xfrm>
              <a:off x="9059763" y="8857148"/>
              <a:ext cx="160141" cy="160141"/>
            </a:xfrm>
            <a:prstGeom prst="ellipse">
              <a:avLst/>
            </a:prstGeom>
            <a:solidFill>
              <a:srgbClr val="FF0066"/>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Rounded Corners 1063">
              <a:extLst>
                <a:ext uri="{FF2B5EF4-FFF2-40B4-BE49-F238E27FC236}">
                  <a16:creationId xmlns:a16="http://schemas.microsoft.com/office/drawing/2014/main" id="{82776B16-589F-C00E-2059-8D5877342445}"/>
                </a:ext>
              </a:extLst>
            </p:cNvPr>
            <p:cNvSpPr/>
            <p:nvPr/>
          </p:nvSpPr>
          <p:spPr>
            <a:xfrm>
              <a:off x="9107278" y="9090025"/>
              <a:ext cx="57150" cy="913947"/>
            </a:xfrm>
            <a:prstGeom prst="roundRect">
              <a:avLst>
                <a:gd name="adj" fmla="val 50000"/>
              </a:avLst>
            </a:prstGeom>
            <a:solidFill>
              <a:srgbClr val="FFC0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5" name="Group 1064">
            <a:extLst>
              <a:ext uri="{FF2B5EF4-FFF2-40B4-BE49-F238E27FC236}">
                <a16:creationId xmlns:a16="http://schemas.microsoft.com/office/drawing/2014/main" id="{5E096F20-EF95-38E4-8979-75B3B8023D8B}"/>
              </a:ext>
            </a:extLst>
          </p:cNvPr>
          <p:cNvGrpSpPr/>
          <p:nvPr/>
        </p:nvGrpSpPr>
        <p:grpSpPr>
          <a:xfrm>
            <a:off x="4058130" y="10071330"/>
            <a:ext cx="160141" cy="1146824"/>
            <a:chOff x="9059763" y="8857148"/>
            <a:chExt cx="160141" cy="1146824"/>
          </a:xfrm>
        </p:grpSpPr>
        <p:sp>
          <p:nvSpPr>
            <p:cNvPr id="1066" name="Oval 1065">
              <a:extLst>
                <a:ext uri="{FF2B5EF4-FFF2-40B4-BE49-F238E27FC236}">
                  <a16:creationId xmlns:a16="http://schemas.microsoft.com/office/drawing/2014/main" id="{E7B95090-B149-7020-8BA2-1D981B2CF550}"/>
                </a:ext>
              </a:extLst>
            </p:cNvPr>
            <p:cNvSpPr/>
            <p:nvPr/>
          </p:nvSpPr>
          <p:spPr>
            <a:xfrm>
              <a:off x="9059763" y="8857148"/>
              <a:ext cx="160141" cy="160141"/>
            </a:xfrm>
            <a:prstGeom prst="ellipse">
              <a:avLst/>
            </a:prstGeom>
            <a:solidFill>
              <a:srgbClr val="FF0066"/>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Rounded Corners 1066">
              <a:extLst>
                <a:ext uri="{FF2B5EF4-FFF2-40B4-BE49-F238E27FC236}">
                  <a16:creationId xmlns:a16="http://schemas.microsoft.com/office/drawing/2014/main" id="{C14FE894-5F5B-518D-85E2-DC40FF7B1341}"/>
                </a:ext>
              </a:extLst>
            </p:cNvPr>
            <p:cNvSpPr/>
            <p:nvPr/>
          </p:nvSpPr>
          <p:spPr>
            <a:xfrm>
              <a:off x="9107278" y="9090025"/>
              <a:ext cx="57150" cy="913947"/>
            </a:xfrm>
            <a:prstGeom prst="roundRect">
              <a:avLst>
                <a:gd name="adj" fmla="val 50000"/>
              </a:avLst>
            </a:prstGeom>
            <a:solidFill>
              <a:srgbClr val="FFC0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69" name="Picture 1068">
            <a:extLst>
              <a:ext uri="{FF2B5EF4-FFF2-40B4-BE49-F238E27FC236}">
                <a16:creationId xmlns:a16="http://schemas.microsoft.com/office/drawing/2014/main" id="{840B8E1D-2D84-FAE4-2575-C6FB7F19CB8E}"/>
              </a:ext>
            </a:extLst>
          </p:cNvPr>
          <p:cNvPicPr>
            <a:picLocks noChangeAspect="1"/>
          </p:cNvPicPr>
          <p:nvPr/>
        </p:nvPicPr>
        <p:blipFill rotWithShape="1">
          <a:blip r:embed="rId6">
            <a:extLst>
              <a:ext uri="{28A0092B-C50C-407E-A947-70E740481C1C}">
                <a14:useLocalDpi xmlns:a14="http://schemas.microsoft.com/office/drawing/2010/main" val="0"/>
              </a:ext>
            </a:extLst>
          </a:blip>
          <a:srcRect l="22283" t="17810" r="34425" b="29758"/>
          <a:stretch/>
        </p:blipFill>
        <p:spPr>
          <a:xfrm>
            <a:off x="76486" y="414036"/>
            <a:ext cx="2508061" cy="1423103"/>
          </a:xfrm>
          <a:prstGeom prst="rect">
            <a:avLst/>
          </a:prstGeom>
        </p:spPr>
      </p:pic>
      <p:sp>
        <p:nvSpPr>
          <p:cNvPr id="1074" name="Double Brace 1073">
            <a:extLst>
              <a:ext uri="{FF2B5EF4-FFF2-40B4-BE49-F238E27FC236}">
                <a16:creationId xmlns:a16="http://schemas.microsoft.com/office/drawing/2014/main" id="{B0EEEF30-9761-A990-9654-D17F8D6115AC}"/>
              </a:ext>
            </a:extLst>
          </p:cNvPr>
          <p:cNvSpPr/>
          <p:nvPr/>
        </p:nvSpPr>
        <p:spPr>
          <a:xfrm>
            <a:off x="6918724" y="11953914"/>
            <a:ext cx="2222142" cy="419205"/>
          </a:xfrm>
          <a:prstGeom prst="bracePair">
            <a:avLst>
              <a:gd name="adj" fmla="val 0"/>
            </a:avLst>
          </a:prstGeom>
          <a:solidFill>
            <a:schemeClr val="bg1">
              <a:alpha val="40000"/>
            </a:schemeClr>
          </a:solidFill>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0" name="Rectangle: Rounded Corners 1079">
            <a:extLst>
              <a:ext uri="{FF2B5EF4-FFF2-40B4-BE49-F238E27FC236}">
                <a16:creationId xmlns:a16="http://schemas.microsoft.com/office/drawing/2014/main" id="{1B5EC457-9D58-2049-C6BF-3FB4EDED90D8}"/>
              </a:ext>
            </a:extLst>
          </p:cNvPr>
          <p:cNvSpPr/>
          <p:nvPr/>
        </p:nvSpPr>
        <p:spPr>
          <a:xfrm>
            <a:off x="622388" y="10337800"/>
            <a:ext cx="1484533" cy="1983878"/>
          </a:xfrm>
          <a:prstGeom prst="roundRect">
            <a:avLst>
              <a:gd name="adj" fmla="val 8552"/>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1" name="Picture 1080">
            <a:extLst>
              <a:ext uri="{FF2B5EF4-FFF2-40B4-BE49-F238E27FC236}">
                <a16:creationId xmlns:a16="http://schemas.microsoft.com/office/drawing/2014/main" id="{30035E6D-ED5A-C037-8442-5125EB72C2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185" y="10454202"/>
            <a:ext cx="1285109" cy="1285109"/>
          </a:xfrm>
          <a:prstGeom prst="roundRect">
            <a:avLst>
              <a:gd name="adj" fmla="val 6618"/>
            </a:avLst>
          </a:prstGeom>
        </p:spPr>
      </p:pic>
      <p:sp>
        <p:nvSpPr>
          <p:cNvPr id="1083" name="Rectangle: Rounded Corners 1082">
            <a:extLst>
              <a:ext uri="{FF2B5EF4-FFF2-40B4-BE49-F238E27FC236}">
                <a16:creationId xmlns:a16="http://schemas.microsoft.com/office/drawing/2014/main" id="{D7E86E2B-C180-582A-851A-952481676962}"/>
              </a:ext>
            </a:extLst>
          </p:cNvPr>
          <p:cNvSpPr/>
          <p:nvPr/>
        </p:nvSpPr>
        <p:spPr>
          <a:xfrm>
            <a:off x="727185" y="11848202"/>
            <a:ext cx="1285109" cy="366104"/>
          </a:xfrm>
          <a:prstGeom prst="roundRect">
            <a:avLst>
              <a:gd name="adj" fmla="val 2947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TextBox 1084">
            <a:extLst>
              <a:ext uri="{FF2B5EF4-FFF2-40B4-BE49-F238E27FC236}">
                <a16:creationId xmlns:a16="http://schemas.microsoft.com/office/drawing/2014/main" id="{FE4E6F13-68C9-8ACD-D2C7-90DEBDFE1E5F}"/>
              </a:ext>
            </a:extLst>
          </p:cNvPr>
          <p:cNvSpPr txBox="1"/>
          <p:nvPr/>
        </p:nvSpPr>
        <p:spPr>
          <a:xfrm>
            <a:off x="666998" y="11815810"/>
            <a:ext cx="1345296" cy="430887"/>
          </a:xfrm>
          <a:prstGeom prst="rect">
            <a:avLst/>
          </a:prstGeom>
          <a:noFill/>
        </p:spPr>
        <p:txBody>
          <a:bodyPr wrap="square" rtlCol="0">
            <a:spAutoFit/>
          </a:bodyPr>
          <a:lstStyle/>
          <a:p>
            <a:pPr algn="r"/>
            <a:r>
              <a:rPr lang="fa-IR" sz="2200" dirty="0">
                <a:solidFill>
                  <a:schemeClr val="tx1">
                    <a:lumMod val="85000"/>
                    <a:lumOff val="15000"/>
                  </a:schemeClr>
                </a:solidFill>
                <a:latin typeface="Ordibehesht" panose="02000503000000020002" pitchFamily="2" charset="-78"/>
                <a:ea typeface="Ordibehesht" panose="02000503000000020002" pitchFamily="2" charset="-78"/>
                <a:cs typeface="Ordibehesht" panose="02000503000000020002" pitchFamily="2" charset="-78"/>
              </a:rPr>
              <a:t>لینـک ثبت‌نـام</a:t>
            </a:r>
            <a:endParaRPr lang="en-US" sz="2200" dirty="0">
              <a:solidFill>
                <a:schemeClr val="tx1">
                  <a:lumMod val="85000"/>
                  <a:lumOff val="15000"/>
                </a:schemeClr>
              </a:solidFill>
              <a:latin typeface="Ordibehesht" panose="02000503000000020002" pitchFamily="2" charset="-78"/>
              <a:ea typeface="Ordibehesht" panose="02000503000000020002" pitchFamily="2" charset="-78"/>
              <a:cs typeface="Ordibehesht" panose="02000503000000020002" pitchFamily="2" charset="-78"/>
            </a:endParaRPr>
          </a:p>
        </p:txBody>
      </p:sp>
      <p:sp>
        <p:nvSpPr>
          <p:cNvPr id="1087" name="Double Brace 1086">
            <a:extLst>
              <a:ext uri="{FF2B5EF4-FFF2-40B4-BE49-F238E27FC236}">
                <a16:creationId xmlns:a16="http://schemas.microsoft.com/office/drawing/2014/main" id="{666BE35E-536F-8D99-5CF6-B309F612D179}"/>
              </a:ext>
            </a:extLst>
          </p:cNvPr>
          <p:cNvSpPr/>
          <p:nvPr/>
        </p:nvSpPr>
        <p:spPr>
          <a:xfrm>
            <a:off x="5151120" y="11953914"/>
            <a:ext cx="1767604" cy="419205"/>
          </a:xfrm>
          <a:prstGeom prst="bracePair">
            <a:avLst>
              <a:gd name="adj" fmla="val 0"/>
            </a:avLst>
          </a:prstGeom>
          <a:solidFill>
            <a:schemeClr val="bg1">
              <a:alpha val="40000"/>
            </a:schemeClr>
          </a:solidFill>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8" name="TextBox 1087">
            <a:extLst>
              <a:ext uri="{FF2B5EF4-FFF2-40B4-BE49-F238E27FC236}">
                <a16:creationId xmlns:a16="http://schemas.microsoft.com/office/drawing/2014/main" id="{689A1D48-9CA7-F4FC-538F-00DE2B68A824}"/>
              </a:ext>
            </a:extLst>
          </p:cNvPr>
          <p:cNvSpPr txBox="1"/>
          <p:nvPr/>
        </p:nvSpPr>
        <p:spPr>
          <a:xfrm>
            <a:off x="5015187" y="11953914"/>
            <a:ext cx="4125679" cy="400110"/>
          </a:xfrm>
          <a:prstGeom prst="rect">
            <a:avLst/>
          </a:prstGeom>
          <a:noFill/>
        </p:spPr>
        <p:txBody>
          <a:bodyPr wrap="square" rtlCol="0">
            <a:spAutoFit/>
          </a:bodyPr>
          <a:lstStyle/>
          <a:p>
            <a:pPr algn="r"/>
            <a:r>
              <a:rPr lang="fa-IR" sz="2000" b="1" dirty="0">
                <a:latin typeface="Adobe Arabic" panose="02040503050201020203" pitchFamily="18" charset="-78"/>
                <a:ea typeface="Ordibehesht" panose="02000503000000020002" pitchFamily="2" charset="-78"/>
                <a:cs typeface="Adobe Arabic" panose="02040503050201020203" pitchFamily="18" charset="-78"/>
              </a:rPr>
              <a:t>معاونت فرهنگی و دانشجویی      کمیته اجرایی انتخابات</a:t>
            </a:r>
            <a:endParaRPr lang="en-US" sz="2800" b="1" dirty="0">
              <a:latin typeface="Adobe Arabic" panose="02040503050201020203" pitchFamily="18" charset="-78"/>
              <a:ea typeface="Ordibehesht" panose="02000503000000020002" pitchFamily="2" charset="-78"/>
              <a:cs typeface="Adobe Arabic" panose="02040503050201020203" pitchFamily="18" charset="-78"/>
            </a:endParaRPr>
          </a:p>
        </p:txBody>
      </p:sp>
      <p:sp>
        <p:nvSpPr>
          <p:cNvPr id="1089" name="TextBox 1088">
            <a:extLst>
              <a:ext uri="{FF2B5EF4-FFF2-40B4-BE49-F238E27FC236}">
                <a16:creationId xmlns:a16="http://schemas.microsoft.com/office/drawing/2014/main" id="{F30DBD82-5C32-0194-31F9-7790D7C16987}"/>
              </a:ext>
            </a:extLst>
          </p:cNvPr>
          <p:cNvSpPr txBox="1"/>
          <p:nvPr/>
        </p:nvSpPr>
        <p:spPr>
          <a:xfrm>
            <a:off x="7199743" y="9065829"/>
            <a:ext cx="1486081" cy="646331"/>
          </a:xfrm>
          <a:prstGeom prst="rect">
            <a:avLst/>
          </a:prstGeom>
          <a:noFill/>
        </p:spPr>
        <p:txBody>
          <a:bodyPr wrap="square" rtlCol="0">
            <a:spAutoFit/>
          </a:bodyPr>
          <a:lstStyle/>
          <a:p>
            <a:pPr algn="r"/>
            <a:r>
              <a:rPr lang="fa-IR" sz="3600" dirty="0">
                <a:latin typeface="IranNastaliq" panose="02000503000000020003" pitchFamily="2" charset="0"/>
                <a:cs typeface="IranNastaliq" panose="02000503000000020003" pitchFamily="2" charset="0"/>
              </a:rPr>
              <a:t>ثبت نام</a:t>
            </a:r>
            <a:endParaRPr lang="en-US" sz="3600" dirty="0">
              <a:latin typeface="IranNastaliq" panose="02000503000000020003" pitchFamily="2" charset="0"/>
              <a:cs typeface="IranNastaliq" panose="02000503000000020003" pitchFamily="2" charset="0"/>
            </a:endParaRPr>
          </a:p>
        </p:txBody>
      </p:sp>
      <p:sp>
        <p:nvSpPr>
          <p:cNvPr id="1090" name="TextBox 1089">
            <a:extLst>
              <a:ext uri="{FF2B5EF4-FFF2-40B4-BE49-F238E27FC236}">
                <a16:creationId xmlns:a16="http://schemas.microsoft.com/office/drawing/2014/main" id="{88AAB0EF-FAC5-07C0-E202-E3F051153DB8}"/>
              </a:ext>
            </a:extLst>
          </p:cNvPr>
          <p:cNvSpPr txBox="1"/>
          <p:nvPr/>
        </p:nvSpPr>
        <p:spPr>
          <a:xfrm rot="18766005">
            <a:off x="6232548" y="6630211"/>
            <a:ext cx="925249" cy="553998"/>
          </a:xfrm>
          <a:prstGeom prst="rect">
            <a:avLst/>
          </a:prstGeom>
          <a:noFill/>
        </p:spPr>
        <p:txBody>
          <a:bodyPr wrap="square" rtlCol="0">
            <a:spAutoFit/>
          </a:bodyPr>
          <a:lstStyle/>
          <a:p>
            <a:pPr algn="r"/>
            <a:r>
              <a:rPr lang="fa-IR" sz="3000" dirty="0">
                <a:solidFill>
                  <a:schemeClr val="bg2">
                    <a:lumMod val="50000"/>
                  </a:schemeClr>
                </a:solidFill>
                <a:latin typeface="IranNastaliq" panose="02000503000000020003" pitchFamily="2" charset="0"/>
                <a:cs typeface="IranNastaliq" panose="02000503000000020003" pitchFamily="2" charset="0"/>
              </a:rPr>
              <a:t>نظارت</a:t>
            </a:r>
            <a:endParaRPr lang="en-US" sz="3000" dirty="0">
              <a:solidFill>
                <a:schemeClr val="bg2">
                  <a:lumMod val="50000"/>
                </a:schemeClr>
              </a:solidFill>
              <a:latin typeface="IranNastaliq" panose="02000503000000020003" pitchFamily="2" charset="0"/>
              <a:cs typeface="IranNastaliq" panose="02000503000000020003" pitchFamily="2" charset="0"/>
            </a:endParaRPr>
          </a:p>
        </p:txBody>
      </p:sp>
      <p:sp>
        <p:nvSpPr>
          <p:cNvPr id="1093" name="TextBox 1092">
            <a:extLst>
              <a:ext uri="{FF2B5EF4-FFF2-40B4-BE49-F238E27FC236}">
                <a16:creationId xmlns:a16="http://schemas.microsoft.com/office/drawing/2014/main" id="{1696CFF6-E12B-4DC0-C7AB-98A72161AB9A}"/>
              </a:ext>
            </a:extLst>
          </p:cNvPr>
          <p:cNvSpPr txBox="1"/>
          <p:nvPr/>
        </p:nvSpPr>
        <p:spPr>
          <a:xfrm rot="18766005">
            <a:off x="7136734" y="6502724"/>
            <a:ext cx="925249" cy="553998"/>
          </a:xfrm>
          <a:prstGeom prst="rect">
            <a:avLst/>
          </a:prstGeom>
          <a:noFill/>
        </p:spPr>
        <p:txBody>
          <a:bodyPr wrap="square" rtlCol="0">
            <a:spAutoFit/>
          </a:bodyPr>
          <a:lstStyle/>
          <a:p>
            <a:pPr algn="r"/>
            <a:r>
              <a:rPr lang="fa-IR" sz="3000" dirty="0">
                <a:solidFill>
                  <a:schemeClr val="bg2">
                    <a:lumMod val="50000"/>
                  </a:schemeClr>
                </a:solidFill>
                <a:latin typeface="IranNastaliq" panose="02000503000000020003" pitchFamily="2" charset="0"/>
                <a:cs typeface="IranNastaliq" panose="02000503000000020003" pitchFamily="2" charset="0"/>
              </a:rPr>
              <a:t>پیگیری</a:t>
            </a:r>
            <a:endParaRPr lang="en-US" sz="3000" dirty="0">
              <a:solidFill>
                <a:schemeClr val="bg2">
                  <a:lumMod val="50000"/>
                </a:schemeClr>
              </a:solidFill>
              <a:latin typeface="IranNastaliq" panose="02000503000000020003" pitchFamily="2" charset="0"/>
              <a:cs typeface="IranNastaliq" panose="02000503000000020003" pitchFamily="2" charset="0"/>
            </a:endParaRPr>
          </a:p>
        </p:txBody>
      </p:sp>
      <p:sp>
        <p:nvSpPr>
          <p:cNvPr id="1094" name="TextBox 1093">
            <a:extLst>
              <a:ext uri="{FF2B5EF4-FFF2-40B4-BE49-F238E27FC236}">
                <a16:creationId xmlns:a16="http://schemas.microsoft.com/office/drawing/2014/main" id="{1B67FD79-7E0E-586D-6EF8-AE354AE650D9}"/>
              </a:ext>
            </a:extLst>
          </p:cNvPr>
          <p:cNvSpPr txBox="1"/>
          <p:nvPr/>
        </p:nvSpPr>
        <p:spPr>
          <a:xfrm rot="18766005">
            <a:off x="8160760" y="6179975"/>
            <a:ext cx="925249" cy="553998"/>
          </a:xfrm>
          <a:prstGeom prst="rect">
            <a:avLst/>
          </a:prstGeom>
          <a:noFill/>
        </p:spPr>
        <p:txBody>
          <a:bodyPr wrap="square" rtlCol="0">
            <a:spAutoFit/>
          </a:bodyPr>
          <a:lstStyle/>
          <a:p>
            <a:pPr algn="r"/>
            <a:r>
              <a:rPr lang="fa-IR" sz="3000" dirty="0">
                <a:solidFill>
                  <a:schemeClr val="bg2">
                    <a:lumMod val="50000"/>
                  </a:schemeClr>
                </a:solidFill>
                <a:latin typeface="IranNastaliq" panose="02000503000000020003" pitchFamily="2" charset="0"/>
                <a:cs typeface="IranNastaliq" panose="02000503000000020003" pitchFamily="2" charset="0"/>
              </a:rPr>
              <a:t>همفکری</a:t>
            </a:r>
            <a:endParaRPr lang="en-US" sz="3000" dirty="0">
              <a:solidFill>
                <a:schemeClr val="bg2">
                  <a:lumMod val="50000"/>
                </a:schemeClr>
              </a:solidFill>
              <a:latin typeface="IranNastaliq" panose="02000503000000020003" pitchFamily="2" charset="0"/>
              <a:cs typeface="IranNastaliq" panose="02000503000000020003" pitchFamily="2" charset="0"/>
            </a:endParaRPr>
          </a:p>
        </p:txBody>
      </p:sp>
    </p:spTree>
    <p:extLst>
      <p:ext uri="{BB962C8B-B14F-4D97-AF65-F5344CB8AC3E}">
        <p14:creationId xmlns:p14="http://schemas.microsoft.com/office/powerpoint/2010/main" val="75740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ice Background Images - Free Download on Freepik">
            <a:extLst>
              <a:ext uri="{FF2B5EF4-FFF2-40B4-BE49-F238E27FC236}">
                <a16:creationId xmlns:a16="http://schemas.microsoft.com/office/drawing/2014/main" id="{CE8549D0-74D9-9D29-438E-7C61A94AE9A0}"/>
              </a:ext>
            </a:extLst>
          </p:cNvPr>
          <p:cNvPicPr>
            <a:picLocks noChangeAspect="1" noChangeArrowheads="1"/>
          </p:cNvPicPr>
          <p:nvPr/>
        </p:nvPicPr>
        <p:blipFill>
          <a:blip r:embed="rId2">
            <a:duotone>
              <a:prstClr val="black"/>
              <a:schemeClr val="accent4">
                <a:tint val="45000"/>
                <a:satMod val="400000"/>
              </a:schemeClr>
            </a:duotone>
            <a:alphaModFix amt="85000"/>
            <a:extLst>
              <a:ext uri="{28A0092B-C50C-407E-A947-70E740481C1C}">
                <a14:useLocalDpi xmlns:a14="http://schemas.microsoft.com/office/drawing/2010/main" val="0"/>
              </a:ext>
            </a:extLst>
          </a:blip>
          <a:srcRect/>
          <a:stretch>
            <a:fillRect/>
          </a:stretch>
        </p:blipFill>
        <p:spPr bwMode="auto">
          <a:xfrm rot="5400000">
            <a:off x="-2647008" y="2155760"/>
            <a:ext cx="14895216" cy="99222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B50FCA-7E17-90D9-C5C1-41E792C90FE8}"/>
              </a:ext>
            </a:extLst>
          </p:cNvPr>
          <p:cNvSpPr txBox="1"/>
          <p:nvPr/>
        </p:nvSpPr>
        <p:spPr>
          <a:xfrm>
            <a:off x="4760406" y="1004403"/>
            <a:ext cx="3371281" cy="1569660"/>
          </a:xfrm>
          <a:prstGeom prst="rect">
            <a:avLst/>
          </a:prstGeom>
          <a:noFill/>
        </p:spPr>
        <p:txBody>
          <a:bodyPr wrap="square" rtlCol="0">
            <a:spAutoFit/>
          </a:bodyPr>
          <a:lstStyle/>
          <a:p>
            <a:pPr algn="r"/>
            <a:r>
              <a:rPr lang="fa-IR" sz="9600" b="1" dirty="0">
                <a:solidFill>
                  <a:srgbClr val="C00000"/>
                </a:solidFill>
                <a:latin typeface="Ordibehesht" panose="02000503000000020002" pitchFamily="2" charset="-78"/>
                <a:ea typeface="Ordibehesht" panose="02000503000000020002" pitchFamily="2" charset="-78"/>
                <a:cs typeface="Ordibehesht" panose="02000503000000020002" pitchFamily="2" charset="-78"/>
              </a:rPr>
              <a:t>انتخابات</a:t>
            </a:r>
            <a:endParaRPr lang="en-US" sz="13800" b="1" dirty="0">
              <a:solidFill>
                <a:srgbClr val="C00000"/>
              </a:solidFill>
              <a:latin typeface="Ordibehesht" panose="02000503000000020002" pitchFamily="2" charset="-78"/>
              <a:ea typeface="Ordibehesht" panose="02000503000000020002" pitchFamily="2" charset="-78"/>
              <a:cs typeface="Ordibehesht" panose="02000503000000020002" pitchFamily="2" charset="-78"/>
            </a:endParaRPr>
          </a:p>
        </p:txBody>
      </p:sp>
      <p:sp>
        <p:nvSpPr>
          <p:cNvPr id="7" name="TextBox 6">
            <a:extLst>
              <a:ext uri="{FF2B5EF4-FFF2-40B4-BE49-F238E27FC236}">
                <a16:creationId xmlns:a16="http://schemas.microsoft.com/office/drawing/2014/main" id="{8768A281-00E8-D212-1AB0-2C63657B88AD}"/>
              </a:ext>
            </a:extLst>
          </p:cNvPr>
          <p:cNvSpPr txBox="1"/>
          <p:nvPr/>
        </p:nvSpPr>
        <p:spPr>
          <a:xfrm>
            <a:off x="13580979" y="2147641"/>
            <a:ext cx="3540867" cy="1569660"/>
          </a:xfrm>
          <a:prstGeom prst="rect">
            <a:avLst/>
          </a:prstGeom>
          <a:noFill/>
        </p:spPr>
        <p:txBody>
          <a:bodyPr wrap="square" rtlCol="0">
            <a:spAutoFit/>
          </a:bodyPr>
          <a:lstStyle/>
          <a:p>
            <a:pPr algn="r"/>
            <a:r>
              <a:rPr lang="fa-IR" sz="9600" spc="-300" dirty="0">
                <a:solidFill>
                  <a:srgbClr val="C00000"/>
                </a:solidFill>
                <a:latin typeface="Doran ExtraBold" panose="00000900000000000000" pitchFamily="2" charset="-78"/>
                <a:cs typeface="Doran ExtraBold" panose="00000900000000000000" pitchFamily="2" charset="-78"/>
              </a:rPr>
              <a:t>شورای</a:t>
            </a:r>
            <a:endParaRPr lang="en-US" sz="9600" spc="-300" dirty="0">
              <a:solidFill>
                <a:srgbClr val="C00000"/>
              </a:solidFill>
              <a:latin typeface="Doran ExtraBold" panose="00000900000000000000" pitchFamily="2" charset="-78"/>
              <a:cs typeface="Doran ExtraBold" panose="00000900000000000000" pitchFamily="2" charset="-78"/>
            </a:endParaRPr>
          </a:p>
        </p:txBody>
      </p:sp>
      <p:sp>
        <p:nvSpPr>
          <p:cNvPr id="8" name="TextBox 7">
            <a:extLst>
              <a:ext uri="{FF2B5EF4-FFF2-40B4-BE49-F238E27FC236}">
                <a16:creationId xmlns:a16="http://schemas.microsoft.com/office/drawing/2014/main" id="{D43F46E7-A08C-5358-4D6F-ED0A0C15D049}"/>
              </a:ext>
            </a:extLst>
          </p:cNvPr>
          <p:cNvSpPr txBox="1"/>
          <p:nvPr/>
        </p:nvSpPr>
        <p:spPr>
          <a:xfrm>
            <a:off x="11443326" y="1258641"/>
            <a:ext cx="3540867" cy="1569660"/>
          </a:xfrm>
          <a:prstGeom prst="rect">
            <a:avLst/>
          </a:prstGeom>
          <a:noFill/>
        </p:spPr>
        <p:txBody>
          <a:bodyPr wrap="square" rtlCol="0">
            <a:spAutoFit/>
          </a:bodyPr>
          <a:lstStyle/>
          <a:p>
            <a:pPr algn="r"/>
            <a:r>
              <a:rPr lang="fa-IR" sz="9600" spc="-300" dirty="0">
                <a:solidFill>
                  <a:srgbClr val="C00000"/>
                </a:solidFill>
                <a:latin typeface="Doran ExtraBold" panose="00000900000000000000" pitchFamily="2" charset="-78"/>
                <a:cs typeface="Doran ExtraBold" panose="00000900000000000000" pitchFamily="2" charset="-78"/>
              </a:rPr>
              <a:t>صنفی</a:t>
            </a:r>
            <a:endParaRPr lang="en-US" sz="9600" spc="-300" dirty="0">
              <a:solidFill>
                <a:srgbClr val="C00000"/>
              </a:solidFill>
              <a:latin typeface="Doran ExtraBold" panose="00000900000000000000" pitchFamily="2" charset="-78"/>
              <a:cs typeface="Doran ExtraBold" panose="00000900000000000000" pitchFamily="2" charset="-78"/>
            </a:endParaRPr>
          </a:p>
        </p:txBody>
      </p:sp>
      <p:pic>
        <p:nvPicPr>
          <p:cNvPr id="12" name="Picture 11">
            <a:extLst>
              <a:ext uri="{FF2B5EF4-FFF2-40B4-BE49-F238E27FC236}">
                <a16:creationId xmlns:a16="http://schemas.microsoft.com/office/drawing/2014/main" id="{7129059D-DE80-B346-0E6E-251CFA05CBA2}"/>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backgroundRemoval t="3560" b="98900" l="450" r="99650">
                        <a14:foregroundMark x1="82600" y1="10162" x2="82600" y2="10162"/>
                        <a14:foregroundMark x1="82600" y1="10162" x2="75950" y2="14239"/>
                        <a14:foregroundMark x1="75950" y1="14239" x2="76500" y2="12686"/>
                        <a14:foregroundMark x1="76500" y1="12686" x2="94150" y2="6149"/>
                        <a14:foregroundMark x1="94150" y1="6149" x2="95750" y2="6343"/>
                        <a14:foregroundMark x1="95750" y1="6343" x2="98500" y2="3560"/>
                        <a14:foregroundMark x1="75750" y1="87832" x2="85950" y2="88608"/>
                        <a14:foregroundMark x1="85950" y1="88608" x2="72800" y2="80712"/>
                        <a14:foregroundMark x1="72800" y1="80712" x2="72000" y2="80712"/>
                        <a14:foregroundMark x1="81800" y1="20324" x2="94550" y2="8738"/>
                        <a14:foregroundMark x1="94550" y1="8738" x2="95550" y2="8350"/>
                        <a14:foregroundMark x1="18850" y1="92621" x2="18150" y2="86472"/>
                        <a14:foregroundMark x1="18150" y1="86472" x2="36100" y2="81359"/>
                        <a14:foregroundMark x1="36100" y1="81359" x2="40050" y2="82006"/>
                        <a14:foregroundMark x1="40050" y1="82006" x2="72700" y2="85437"/>
                        <a14:foregroundMark x1="72700" y1="85437" x2="73000" y2="85566"/>
                        <a14:foregroundMark x1="73000" y1="85566" x2="58850" y2="91262"/>
                        <a14:foregroundMark x1="58850" y1="91262" x2="29650" y2="88350"/>
                        <a14:foregroundMark x1="29650" y1="88350" x2="29650" y2="88350"/>
                        <a14:foregroundMark x1="29650" y1="88350" x2="6150" y2="90097"/>
                        <a14:foregroundMark x1="6150" y1="90097" x2="750" y2="93269"/>
                        <a14:foregroundMark x1="750" y1="93269" x2="450" y2="93657"/>
                        <a14:foregroundMark x1="3200" y1="98511" x2="26150" y2="98964"/>
                        <a14:foregroundMark x1="26150" y1="98964" x2="57400" y2="97799"/>
                        <a14:foregroundMark x1="57400" y1="97799" x2="74950" y2="98641"/>
                        <a14:foregroundMark x1="74950" y1="98641" x2="74950" y2="98770"/>
                        <a14:foregroundMark x1="74950" y1="98770" x2="85150" y2="98576"/>
                        <a14:foregroundMark x1="85150" y1="98576" x2="98100" y2="98964"/>
                        <a14:foregroundMark x1="98500" y1="11909" x2="99650" y2="11650"/>
                      </a14:backgroundRemoval>
                    </a14:imgEffect>
                  </a14:imgLayer>
                </a14:imgProps>
              </a:ext>
              <a:ext uri="{28A0092B-C50C-407E-A947-70E740481C1C}">
                <a14:useLocalDpi xmlns:a14="http://schemas.microsoft.com/office/drawing/2010/main" val="0"/>
              </a:ext>
            </a:extLst>
          </a:blip>
          <a:stretch>
            <a:fillRect/>
          </a:stretch>
        </p:blipFill>
        <p:spPr>
          <a:xfrm>
            <a:off x="4093084" y="1426010"/>
            <a:ext cx="6892834" cy="5324714"/>
          </a:xfrm>
          <a:prstGeom prst="rect">
            <a:avLst/>
          </a:prstGeom>
        </p:spPr>
      </p:pic>
      <p:pic>
        <p:nvPicPr>
          <p:cNvPr id="13" name="Picture 12">
            <a:extLst>
              <a:ext uri="{FF2B5EF4-FFF2-40B4-BE49-F238E27FC236}">
                <a16:creationId xmlns:a16="http://schemas.microsoft.com/office/drawing/2014/main" id="{13B6883B-E5E2-B8BB-5530-9A2060EE5E4C}"/>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rot="21032908">
            <a:off x="910770" y="3438269"/>
            <a:ext cx="4233720" cy="4669811"/>
          </a:xfrm>
          <a:prstGeom prst="rect">
            <a:avLst/>
          </a:prstGeom>
        </p:spPr>
      </p:pic>
      <p:sp>
        <p:nvSpPr>
          <p:cNvPr id="16" name="TextBox 15">
            <a:extLst>
              <a:ext uri="{FF2B5EF4-FFF2-40B4-BE49-F238E27FC236}">
                <a16:creationId xmlns:a16="http://schemas.microsoft.com/office/drawing/2014/main" id="{E014C5DA-9CE2-ED96-FB06-BEF5A5F42F7E}"/>
              </a:ext>
            </a:extLst>
          </p:cNvPr>
          <p:cNvSpPr txBox="1"/>
          <p:nvPr/>
        </p:nvSpPr>
        <p:spPr>
          <a:xfrm>
            <a:off x="2101146" y="1943268"/>
            <a:ext cx="4299625" cy="1569660"/>
          </a:xfrm>
          <a:prstGeom prst="rect">
            <a:avLst/>
          </a:prstGeom>
          <a:noFill/>
        </p:spPr>
        <p:txBody>
          <a:bodyPr wrap="square" rtlCol="0">
            <a:spAutoFit/>
          </a:bodyPr>
          <a:lstStyle/>
          <a:p>
            <a:pPr algn="r"/>
            <a:r>
              <a:rPr lang="fa-IR" sz="9600" b="1" dirty="0">
                <a:solidFill>
                  <a:srgbClr val="C00000"/>
                </a:solidFill>
                <a:latin typeface="Ordibehesht" panose="02000503000000020002" pitchFamily="2" charset="-78"/>
                <a:ea typeface="Ordibehesht" panose="02000503000000020002" pitchFamily="2" charset="-78"/>
                <a:cs typeface="Ordibehesht" panose="02000503000000020002" pitchFamily="2" charset="-78"/>
              </a:rPr>
              <a:t>شورای</a:t>
            </a:r>
            <a:endParaRPr lang="en-US" sz="19900" b="1" dirty="0">
              <a:solidFill>
                <a:srgbClr val="C00000"/>
              </a:solidFill>
              <a:latin typeface="Ordibehesht" panose="02000503000000020002" pitchFamily="2" charset="-78"/>
              <a:ea typeface="Ordibehesht" panose="02000503000000020002" pitchFamily="2" charset="-78"/>
              <a:cs typeface="Ordibehesht" panose="02000503000000020002" pitchFamily="2" charset="-78"/>
            </a:endParaRPr>
          </a:p>
        </p:txBody>
      </p:sp>
      <p:sp>
        <p:nvSpPr>
          <p:cNvPr id="17" name="TextBox 16">
            <a:extLst>
              <a:ext uri="{FF2B5EF4-FFF2-40B4-BE49-F238E27FC236}">
                <a16:creationId xmlns:a16="http://schemas.microsoft.com/office/drawing/2014/main" id="{65BBE54F-9659-443B-5349-2509288AB998}"/>
              </a:ext>
            </a:extLst>
          </p:cNvPr>
          <p:cNvSpPr txBox="1"/>
          <p:nvPr/>
        </p:nvSpPr>
        <p:spPr>
          <a:xfrm>
            <a:off x="622780" y="1077499"/>
            <a:ext cx="4299625" cy="1569660"/>
          </a:xfrm>
          <a:prstGeom prst="rect">
            <a:avLst/>
          </a:prstGeom>
          <a:noFill/>
        </p:spPr>
        <p:txBody>
          <a:bodyPr wrap="square" rtlCol="0">
            <a:spAutoFit/>
          </a:bodyPr>
          <a:lstStyle/>
          <a:p>
            <a:pPr algn="r"/>
            <a:r>
              <a:rPr lang="fa-IR" sz="9600" b="1" dirty="0">
                <a:solidFill>
                  <a:srgbClr val="C00000"/>
                </a:solidFill>
                <a:latin typeface="Ordibehesht" panose="02000503000000020002" pitchFamily="2" charset="-78"/>
                <a:ea typeface="Ordibehesht" panose="02000503000000020002" pitchFamily="2" charset="-78"/>
                <a:cs typeface="Ordibehesht" panose="02000503000000020002" pitchFamily="2" charset="-78"/>
              </a:rPr>
              <a:t>صنفی</a:t>
            </a:r>
            <a:endParaRPr lang="en-US" sz="13800" b="1" dirty="0">
              <a:solidFill>
                <a:srgbClr val="C00000"/>
              </a:solidFill>
              <a:latin typeface="Ordibehesht" panose="02000503000000020002" pitchFamily="2" charset="-78"/>
              <a:ea typeface="Ordibehesht" panose="02000503000000020002" pitchFamily="2" charset="-78"/>
              <a:cs typeface="Ordibehesht" panose="02000503000000020002" pitchFamily="2" charset="-78"/>
            </a:endParaRPr>
          </a:p>
        </p:txBody>
      </p:sp>
      <p:sp>
        <p:nvSpPr>
          <p:cNvPr id="18" name="TextBox 17">
            <a:extLst>
              <a:ext uri="{FF2B5EF4-FFF2-40B4-BE49-F238E27FC236}">
                <a16:creationId xmlns:a16="http://schemas.microsoft.com/office/drawing/2014/main" id="{67265484-A41E-E766-D401-4CE2A2E1639A}"/>
              </a:ext>
            </a:extLst>
          </p:cNvPr>
          <p:cNvSpPr txBox="1"/>
          <p:nvPr/>
        </p:nvSpPr>
        <p:spPr>
          <a:xfrm>
            <a:off x="5151120" y="207990"/>
            <a:ext cx="4131766" cy="830997"/>
          </a:xfrm>
          <a:prstGeom prst="rect">
            <a:avLst/>
          </a:prstGeom>
          <a:noFill/>
        </p:spPr>
        <p:txBody>
          <a:bodyPr wrap="square" rtlCol="0">
            <a:spAutoFit/>
          </a:bodyPr>
          <a:lstStyle/>
          <a:p>
            <a:pPr algn="r"/>
            <a:r>
              <a:rPr lang="fa-IR" sz="4800" b="1" dirty="0">
                <a:latin typeface="Adobe Arabic" panose="02040503050201020203" pitchFamily="18" charset="-78"/>
                <a:ea typeface="Ordibehesht" panose="02000503000000020002" pitchFamily="2" charset="-78"/>
                <a:cs typeface="Adobe Arabic" panose="02040503050201020203" pitchFamily="18" charset="-78"/>
              </a:rPr>
              <a:t>شرایط ثبت نام نامزدها</a:t>
            </a:r>
            <a:endParaRPr lang="en-US" sz="6000" b="1" dirty="0">
              <a:latin typeface="Adobe Arabic" panose="02040503050201020203" pitchFamily="18" charset="-78"/>
              <a:ea typeface="Ordibehesht" panose="02000503000000020002" pitchFamily="2" charset="-78"/>
              <a:cs typeface="Adobe Arabic" panose="02040503050201020203" pitchFamily="18" charset="-78"/>
            </a:endParaRPr>
          </a:p>
        </p:txBody>
      </p:sp>
      <p:pic>
        <p:nvPicPr>
          <p:cNvPr id="1069" name="Picture 1068">
            <a:extLst>
              <a:ext uri="{FF2B5EF4-FFF2-40B4-BE49-F238E27FC236}">
                <a16:creationId xmlns:a16="http://schemas.microsoft.com/office/drawing/2014/main" id="{840B8E1D-2D84-FAE4-2575-C6FB7F19CB8E}"/>
              </a:ext>
            </a:extLst>
          </p:cNvPr>
          <p:cNvPicPr>
            <a:picLocks noChangeAspect="1"/>
          </p:cNvPicPr>
          <p:nvPr/>
        </p:nvPicPr>
        <p:blipFill rotWithShape="1">
          <a:blip r:embed="rId6">
            <a:extLst>
              <a:ext uri="{28A0092B-C50C-407E-A947-70E740481C1C}">
                <a14:useLocalDpi xmlns:a14="http://schemas.microsoft.com/office/drawing/2010/main" val="0"/>
              </a:ext>
            </a:extLst>
          </a:blip>
          <a:srcRect l="22283" t="17810" r="34425" b="29758"/>
          <a:stretch/>
        </p:blipFill>
        <p:spPr>
          <a:xfrm>
            <a:off x="76486" y="414036"/>
            <a:ext cx="2508061" cy="1423103"/>
          </a:xfrm>
          <a:prstGeom prst="rect">
            <a:avLst/>
          </a:prstGeom>
        </p:spPr>
      </p:pic>
      <p:sp>
        <p:nvSpPr>
          <p:cNvPr id="1074" name="Double Brace 1073">
            <a:extLst>
              <a:ext uri="{FF2B5EF4-FFF2-40B4-BE49-F238E27FC236}">
                <a16:creationId xmlns:a16="http://schemas.microsoft.com/office/drawing/2014/main" id="{B0EEEF30-9761-A990-9654-D17F8D6115AC}"/>
              </a:ext>
            </a:extLst>
          </p:cNvPr>
          <p:cNvSpPr/>
          <p:nvPr/>
        </p:nvSpPr>
        <p:spPr>
          <a:xfrm>
            <a:off x="7238261" y="12193500"/>
            <a:ext cx="2222142" cy="419205"/>
          </a:xfrm>
          <a:prstGeom prst="bracePair">
            <a:avLst>
              <a:gd name="adj" fmla="val 0"/>
            </a:avLst>
          </a:prstGeom>
          <a:solidFill>
            <a:schemeClr val="bg1">
              <a:alpha val="40000"/>
            </a:schemeClr>
          </a:solidFill>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0" name="Rectangle: Rounded Corners 1079">
            <a:extLst>
              <a:ext uri="{FF2B5EF4-FFF2-40B4-BE49-F238E27FC236}">
                <a16:creationId xmlns:a16="http://schemas.microsoft.com/office/drawing/2014/main" id="{1B5EC457-9D58-2049-C6BF-3FB4EDED90D8}"/>
              </a:ext>
            </a:extLst>
          </p:cNvPr>
          <p:cNvSpPr/>
          <p:nvPr/>
        </p:nvSpPr>
        <p:spPr>
          <a:xfrm>
            <a:off x="586349" y="1961298"/>
            <a:ext cx="1484533" cy="1983878"/>
          </a:xfrm>
          <a:prstGeom prst="roundRect">
            <a:avLst>
              <a:gd name="adj" fmla="val 8552"/>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1" name="Picture 1080">
            <a:extLst>
              <a:ext uri="{FF2B5EF4-FFF2-40B4-BE49-F238E27FC236}">
                <a16:creationId xmlns:a16="http://schemas.microsoft.com/office/drawing/2014/main" id="{30035E6D-ED5A-C037-8442-5125EB72C2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146" y="2077700"/>
            <a:ext cx="1285109" cy="1285109"/>
          </a:xfrm>
          <a:prstGeom prst="roundRect">
            <a:avLst>
              <a:gd name="adj" fmla="val 6618"/>
            </a:avLst>
          </a:prstGeom>
        </p:spPr>
      </p:pic>
      <p:sp>
        <p:nvSpPr>
          <p:cNvPr id="1083" name="Rectangle: Rounded Corners 1082">
            <a:extLst>
              <a:ext uri="{FF2B5EF4-FFF2-40B4-BE49-F238E27FC236}">
                <a16:creationId xmlns:a16="http://schemas.microsoft.com/office/drawing/2014/main" id="{D7E86E2B-C180-582A-851A-952481676962}"/>
              </a:ext>
            </a:extLst>
          </p:cNvPr>
          <p:cNvSpPr/>
          <p:nvPr/>
        </p:nvSpPr>
        <p:spPr>
          <a:xfrm>
            <a:off x="691146" y="3471700"/>
            <a:ext cx="1285109" cy="366104"/>
          </a:xfrm>
          <a:prstGeom prst="roundRect">
            <a:avLst>
              <a:gd name="adj" fmla="val 2947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TextBox 1084">
            <a:extLst>
              <a:ext uri="{FF2B5EF4-FFF2-40B4-BE49-F238E27FC236}">
                <a16:creationId xmlns:a16="http://schemas.microsoft.com/office/drawing/2014/main" id="{FE4E6F13-68C9-8ACD-D2C7-90DEBDFE1E5F}"/>
              </a:ext>
            </a:extLst>
          </p:cNvPr>
          <p:cNvSpPr txBox="1"/>
          <p:nvPr/>
        </p:nvSpPr>
        <p:spPr>
          <a:xfrm>
            <a:off x="630959" y="3439308"/>
            <a:ext cx="1345296" cy="430887"/>
          </a:xfrm>
          <a:prstGeom prst="rect">
            <a:avLst/>
          </a:prstGeom>
          <a:noFill/>
        </p:spPr>
        <p:txBody>
          <a:bodyPr wrap="square" rtlCol="0">
            <a:spAutoFit/>
          </a:bodyPr>
          <a:lstStyle/>
          <a:p>
            <a:pPr algn="r"/>
            <a:r>
              <a:rPr lang="fa-IR" sz="2200" dirty="0">
                <a:solidFill>
                  <a:schemeClr val="tx1">
                    <a:lumMod val="85000"/>
                    <a:lumOff val="15000"/>
                  </a:schemeClr>
                </a:solidFill>
                <a:latin typeface="Ordibehesht" panose="02000503000000020002" pitchFamily="2" charset="-78"/>
                <a:ea typeface="Ordibehesht" panose="02000503000000020002" pitchFamily="2" charset="-78"/>
                <a:cs typeface="Ordibehesht" panose="02000503000000020002" pitchFamily="2" charset="-78"/>
              </a:rPr>
              <a:t>لینـک ثبت‌نـام</a:t>
            </a:r>
            <a:endParaRPr lang="en-US" sz="2200" dirty="0">
              <a:solidFill>
                <a:schemeClr val="tx1">
                  <a:lumMod val="85000"/>
                  <a:lumOff val="15000"/>
                </a:schemeClr>
              </a:solidFill>
              <a:latin typeface="Ordibehesht" panose="02000503000000020002" pitchFamily="2" charset="-78"/>
              <a:ea typeface="Ordibehesht" panose="02000503000000020002" pitchFamily="2" charset="-78"/>
              <a:cs typeface="Ordibehesht" panose="02000503000000020002" pitchFamily="2" charset="-78"/>
            </a:endParaRPr>
          </a:p>
        </p:txBody>
      </p:sp>
      <p:sp>
        <p:nvSpPr>
          <p:cNvPr id="1087" name="Double Brace 1086">
            <a:extLst>
              <a:ext uri="{FF2B5EF4-FFF2-40B4-BE49-F238E27FC236}">
                <a16:creationId xmlns:a16="http://schemas.microsoft.com/office/drawing/2014/main" id="{666BE35E-536F-8D99-5CF6-B309F612D179}"/>
              </a:ext>
            </a:extLst>
          </p:cNvPr>
          <p:cNvSpPr/>
          <p:nvPr/>
        </p:nvSpPr>
        <p:spPr>
          <a:xfrm>
            <a:off x="5470657" y="12193500"/>
            <a:ext cx="1767604" cy="419205"/>
          </a:xfrm>
          <a:prstGeom prst="bracePair">
            <a:avLst>
              <a:gd name="adj" fmla="val 0"/>
            </a:avLst>
          </a:prstGeom>
          <a:solidFill>
            <a:schemeClr val="bg1">
              <a:alpha val="40000"/>
            </a:schemeClr>
          </a:solidFill>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8" name="TextBox 1087">
            <a:extLst>
              <a:ext uri="{FF2B5EF4-FFF2-40B4-BE49-F238E27FC236}">
                <a16:creationId xmlns:a16="http://schemas.microsoft.com/office/drawing/2014/main" id="{689A1D48-9CA7-F4FC-538F-00DE2B68A824}"/>
              </a:ext>
            </a:extLst>
          </p:cNvPr>
          <p:cNvSpPr txBox="1"/>
          <p:nvPr/>
        </p:nvSpPr>
        <p:spPr>
          <a:xfrm>
            <a:off x="5334724" y="12193500"/>
            <a:ext cx="4125679" cy="400110"/>
          </a:xfrm>
          <a:prstGeom prst="rect">
            <a:avLst/>
          </a:prstGeom>
          <a:noFill/>
        </p:spPr>
        <p:txBody>
          <a:bodyPr wrap="square" rtlCol="0">
            <a:spAutoFit/>
          </a:bodyPr>
          <a:lstStyle/>
          <a:p>
            <a:pPr algn="r"/>
            <a:r>
              <a:rPr lang="fa-IR" sz="2000" b="1" dirty="0">
                <a:latin typeface="Adobe Arabic" panose="02040503050201020203" pitchFamily="18" charset="-78"/>
                <a:ea typeface="Ordibehesht" panose="02000503000000020002" pitchFamily="2" charset="-78"/>
                <a:cs typeface="Adobe Arabic" panose="02040503050201020203" pitchFamily="18" charset="-78"/>
              </a:rPr>
              <a:t>معاونت فرهنگی و دانشجویی      کمیته اجرایی انتخابات</a:t>
            </a:r>
            <a:endParaRPr lang="en-US" sz="2800" b="1" dirty="0">
              <a:latin typeface="Adobe Arabic" panose="02040503050201020203" pitchFamily="18" charset="-78"/>
              <a:ea typeface="Ordibehesht" panose="02000503000000020002" pitchFamily="2" charset="-78"/>
              <a:cs typeface="Adobe Arabic" panose="02040503050201020203" pitchFamily="18" charset="-78"/>
            </a:endParaRPr>
          </a:p>
        </p:txBody>
      </p:sp>
      <p:sp>
        <p:nvSpPr>
          <p:cNvPr id="1090" name="TextBox 1089">
            <a:extLst>
              <a:ext uri="{FF2B5EF4-FFF2-40B4-BE49-F238E27FC236}">
                <a16:creationId xmlns:a16="http://schemas.microsoft.com/office/drawing/2014/main" id="{88AAB0EF-FAC5-07C0-E202-E3F051153DB8}"/>
              </a:ext>
            </a:extLst>
          </p:cNvPr>
          <p:cNvSpPr txBox="1"/>
          <p:nvPr/>
        </p:nvSpPr>
        <p:spPr>
          <a:xfrm rot="18766005">
            <a:off x="6496569" y="5148517"/>
            <a:ext cx="925249" cy="553998"/>
          </a:xfrm>
          <a:prstGeom prst="rect">
            <a:avLst/>
          </a:prstGeom>
          <a:noFill/>
        </p:spPr>
        <p:txBody>
          <a:bodyPr wrap="square" rtlCol="0">
            <a:spAutoFit/>
          </a:bodyPr>
          <a:lstStyle/>
          <a:p>
            <a:pPr algn="r"/>
            <a:r>
              <a:rPr lang="fa-IR" sz="3000" dirty="0">
                <a:solidFill>
                  <a:schemeClr val="bg2">
                    <a:lumMod val="50000"/>
                  </a:schemeClr>
                </a:solidFill>
                <a:latin typeface="IranNastaliq" panose="02000503000000020003" pitchFamily="2" charset="0"/>
                <a:cs typeface="IranNastaliq" panose="02000503000000020003" pitchFamily="2" charset="0"/>
              </a:rPr>
              <a:t>نظارت</a:t>
            </a:r>
            <a:endParaRPr lang="en-US" sz="3000" dirty="0">
              <a:solidFill>
                <a:schemeClr val="bg2">
                  <a:lumMod val="50000"/>
                </a:schemeClr>
              </a:solidFill>
              <a:latin typeface="IranNastaliq" panose="02000503000000020003" pitchFamily="2" charset="0"/>
              <a:cs typeface="IranNastaliq" panose="02000503000000020003" pitchFamily="2" charset="0"/>
            </a:endParaRPr>
          </a:p>
        </p:txBody>
      </p:sp>
      <p:sp>
        <p:nvSpPr>
          <p:cNvPr id="1093" name="TextBox 1092">
            <a:extLst>
              <a:ext uri="{FF2B5EF4-FFF2-40B4-BE49-F238E27FC236}">
                <a16:creationId xmlns:a16="http://schemas.microsoft.com/office/drawing/2014/main" id="{1696CFF6-E12B-4DC0-C7AB-98A72161AB9A}"/>
              </a:ext>
            </a:extLst>
          </p:cNvPr>
          <p:cNvSpPr txBox="1"/>
          <p:nvPr/>
        </p:nvSpPr>
        <p:spPr>
          <a:xfrm rot="18766005">
            <a:off x="7287672" y="4837185"/>
            <a:ext cx="925249" cy="553998"/>
          </a:xfrm>
          <a:prstGeom prst="rect">
            <a:avLst/>
          </a:prstGeom>
          <a:noFill/>
        </p:spPr>
        <p:txBody>
          <a:bodyPr wrap="square" rtlCol="0">
            <a:spAutoFit/>
          </a:bodyPr>
          <a:lstStyle/>
          <a:p>
            <a:pPr algn="r"/>
            <a:r>
              <a:rPr lang="fa-IR" sz="3000" dirty="0">
                <a:solidFill>
                  <a:schemeClr val="bg2">
                    <a:lumMod val="50000"/>
                  </a:schemeClr>
                </a:solidFill>
                <a:latin typeface="IranNastaliq" panose="02000503000000020003" pitchFamily="2" charset="0"/>
                <a:cs typeface="IranNastaliq" panose="02000503000000020003" pitchFamily="2" charset="0"/>
              </a:rPr>
              <a:t>پیگیری</a:t>
            </a:r>
            <a:endParaRPr lang="en-US" sz="3000" dirty="0">
              <a:solidFill>
                <a:schemeClr val="bg2">
                  <a:lumMod val="50000"/>
                </a:schemeClr>
              </a:solidFill>
              <a:latin typeface="IranNastaliq" panose="02000503000000020003" pitchFamily="2" charset="0"/>
              <a:cs typeface="IranNastaliq" panose="02000503000000020003" pitchFamily="2" charset="0"/>
            </a:endParaRPr>
          </a:p>
        </p:txBody>
      </p:sp>
      <p:sp>
        <p:nvSpPr>
          <p:cNvPr id="1094" name="TextBox 1093">
            <a:extLst>
              <a:ext uri="{FF2B5EF4-FFF2-40B4-BE49-F238E27FC236}">
                <a16:creationId xmlns:a16="http://schemas.microsoft.com/office/drawing/2014/main" id="{1B67FD79-7E0E-586D-6EF8-AE354AE650D9}"/>
              </a:ext>
            </a:extLst>
          </p:cNvPr>
          <p:cNvSpPr txBox="1"/>
          <p:nvPr/>
        </p:nvSpPr>
        <p:spPr>
          <a:xfrm rot="18766005">
            <a:off x="8149093" y="4722544"/>
            <a:ext cx="925249" cy="553998"/>
          </a:xfrm>
          <a:prstGeom prst="rect">
            <a:avLst/>
          </a:prstGeom>
          <a:noFill/>
        </p:spPr>
        <p:txBody>
          <a:bodyPr wrap="square" rtlCol="0">
            <a:spAutoFit/>
          </a:bodyPr>
          <a:lstStyle/>
          <a:p>
            <a:pPr algn="r"/>
            <a:r>
              <a:rPr lang="fa-IR" sz="3000" dirty="0">
                <a:solidFill>
                  <a:schemeClr val="bg2">
                    <a:lumMod val="50000"/>
                  </a:schemeClr>
                </a:solidFill>
                <a:latin typeface="IranNastaliq" panose="02000503000000020003" pitchFamily="2" charset="0"/>
                <a:cs typeface="IranNastaliq" panose="02000503000000020003" pitchFamily="2" charset="0"/>
              </a:rPr>
              <a:t>همفکری</a:t>
            </a:r>
            <a:endParaRPr lang="en-US" sz="3000" dirty="0">
              <a:solidFill>
                <a:schemeClr val="bg2">
                  <a:lumMod val="50000"/>
                </a:schemeClr>
              </a:solidFill>
              <a:latin typeface="IranNastaliq" panose="02000503000000020003" pitchFamily="2" charset="0"/>
              <a:cs typeface="IranNastaliq" panose="02000503000000020003" pitchFamily="2" charset="0"/>
            </a:endParaRPr>
          </a:p>
        </p:txBody>
      </p:sp>
      <p:sp>
        <p:nvSpPr>
          <p:cNvPr id="49" name="TextBox 48">
            <a:extLst>
              <a:ext uri="{FF2B5EF4-FFF2-40B4-BE49-F238E27FC236}">
                <a16:creationId xmlns:a16="http://schemas.microsoft.com/office/drawing/2014/main" id="{5EA10780-D379-4C45-B893-6ACD75AAD682}"/>
              </a:ext>
            </a:extLst>
          </p:cNvPr>
          <p:cNvSpPr txBox="1"/>
          <p:nvPr/>
        </p:nvSpPr>
        <p:spPr>
          <a:xfrm>
            <a:off x="111931" y="6859481"/>
            <a:ext cx="9259855" cy="5161028"/>
          </a:xfrm>
          <a:prstGeom prst="rect">
            <a:avLst/>
          </a:prstGeom>
          <a:noFill/>
        </p:spPr>
        <p:txBody>
          <a:bodyPr wrap="square" rtlCol="0">
            <a:spAutoFit/>
          </a:bodyPr>
          <a:lstStyle/>
          <a:p>
            <a:pPr marL="285750" indent="-285750" algn="r" rtl="1">
              <a:lnSpc>
                <a:spcPct val="150000"/>
              </a:lnSpc>
              <a:buFont typeface="Wingdings" panose="05000000000000000000" pitchFamily="2" charset="2"/>
              <a:buChar char="ü"/>
            </a:pPr>
            <a:r>
              <a:rPr lang="fa-IR" sz="1700" b="1" dirty="0">
                <a:latin typeface="Adobe Arabic" panose="02040503050201020203" pitchFamily="18" charset="-78"/>
                <a:ea typeface="Ordibehesht" panose="02000503000000020002" pitchFamily="2" charset="-78"/>
                <a:cs typeface="2  Nazanin" panose="00000400000000000000" pitchFamily="2" charset="-78"/>
              </a:rPr>
              <a:t>تابعيت جمهوري اسلامي ايران</a:t>
            </a:r>
          </a:p>
          <a:p>
            <a:pPr marL="285750" indent="-285750" algn="r" rtl="1">
              <a:lnSpc>
                <a:spcPct val="150000"/>
              </a:lnSpc>
              <a:buFont typeface="Wingdings" panose="05000000000000000000" pitchFamily="2" charset="2"/>
              <a:buChar char="ü"/>
            </a:pPr>
            <a:r>
              <a:rPr lang="fa-IR" sz="1700" b="1" dirty="0">
                <a:latin typeface="Adobe Arabic" panose="02040503050201020203" pitchFamily="18" charset="-78"/>
                <a:ea typeface="Ordibehesht" panose="02000503000000020002" pitchFamily="2" charset="-78"/>
                <a:cs typeface="2  Nazanin" panose="00000400000000000000" pitchFamily="2" charset="-78"/>
              </a:rPr>
              <a:t>التزام به قانون اساسي و ولايت فقيه و قوانین موضوعه کشور</a:t>
            </a:r>
          </a:p>
          <a:p>
            <a:pPr marL="285750" indent="-285750" algn="r" rtl="1">
              <a:lnSpc>
                <a:spcPct val="150000"/>
              </a:lnSpc>
              <a:buFont typeface="Wingdings" panose="05000000000000000000" pitchFamily="2" charset="2"/>
              <a:buChar char="ü"/>
            </a:pPr>
            <a:r>
              <a:rPr lang="fa-IR" sz="1700" b="1" dirty="0">
                <a:latin typeface="Adobe Arabic" panose="02040503050201020203" pitchFamily="18" charset="-78"/>
                <a:ea typeface="Ordibehesht" panose="02000503000000020002" pitchFamily="2" charset="-78"/>
                <a:cs typeface="2  Nazanin" panose="00000400000000000000" pitchFamily="2" charset="-78"/>
              </a:rPr>
              <a:t>حسن شهرت قانون مداری و رعایت اخلاق اسلامی و حرفه ای</a:t>
            </a:r>
          </a:p>
          <a:p>
            <a:pPr marL="285750" indent="-285750" algn="r" rtl="1">
              <a:lnSpc>
                <a:spcPct val="150000"/>
              </a:lnSpc>
              <a:buFont typeface="Wingdings" panose="05000000000000000000" pitchFamily="2" charset="2"/>
              <a:buChar char="ü"/>
            </a:pPr>
            <a:r>
              <a:rPr lang="fa-IR" sz="1700" b="1" dirty="0">
                <a:latin typeface="Adobe Arabic" panose="02040503050201020203" pitchFamily="18" charset="-78"/>
                <a:ea typeface="Ordibehesht" panose="02000503000000020002" pitchFamily="2" charset="-78"/>
                <a:cs typeface="2  Nazanin" panose="00000400000000000000" pitchFamily="2" charset="-78"/>
              </a:rPr>
              <a:t>گذراندن حداقل یک ترم تحصیلی در همان مقطع</a:t>
            </a:r>
          </a:p>
          <a:p>
            <a:pPr marL="285750" indent="-285750" algn="just" rtl="1">
              <a:lnSpc>
                <a:spcPct val="150000"/>
              </a:lnSpc>
              <a:buFont typeface="Wingdings" panose="05000000000000000000" pitchFamily="2" charset="2"/>
              <a:buChar char="ü"/>
            </a:pPr>
            <a:r>
              <a:rPr lang="fa-IR" sz="1700" b="1" dirty="0">
                <a:latin typeface="Adobe Arabic" panose="02040503050201020203" pitchFamily="18" charset="-78"/>
                <a:ea typeface="Ordibehesht" panose="02000503000000020002" pitchFamily="2" charset="-78"/>
                <a:cs typeface="2  Nazanin" panose="00000400000000000000" pitchFamily="2" charset="-78"/>
              </a:rPr>
              <a:t>دارا بودن معدل کل حداقل 14 برای مقطع کارشناسی 15 برای ارشد  ودکترای حرفه ای و16 برای مقطع دستیاری و دکتری تخصصی</a:t>
            </a:r>
            <a:r>
              <a:rPr lang="en-US" sz="1700" b="1" dirty="0" err="1">
                <a:latin typeface="Times New Roman" panose="02020603050405020304" pitchFamily="18" charset="0"/>
                <a:ea typeface="Ordibehesht" panose="02000503000000020002" pitchFamily="2" charset="-78"/>
                <a:cs typeface="Times New Roman" panose="02020603050405020304" pitchFamily="18" charset="0"/>
              </a:rPr>
              <a:t>phd</a:t>
            </a:r>
            <a:r>
              <a:rPr lang="en-US" sz="1700" b="1" dirty="0">
                <a:latin typeface="Adobe Arabic" panose="02040503050201020203" pitchFamily="18" charset="-78"/>
                <a:ea typeface="Ordibehesht" panose="02000503000000020002" pitchFamily="2" charset="-78"/>
                <a:cs typeface="2  Nazanin" panose="00000400000000000000" pitchFamily="2" charset="-78"/>
              </a:rPr>
              <a:t> </a:t>
            </a:r>
          </a:p>
          <a:p>
            <a:pPr marL="285750" indent="-285750" algn="r" rtl="1">
              <a:lnSpc>
                <a:spcPct val="150000"/>
              </a:lnSpc>
              <a:buFont typeface="Wingdings" panose="05000000000000000000" pitchFamily="2" charset="2"/>
              <a:buChar char="ü"/>
            </a:pPr>
            <a:r>
              <a:rPr lang="fa-IR" sz="1700" b="1" dirty="0">
                <a:latin typeface="Adobe Arabic" panose="02040503050201020203" pitchFamily="18" charset="-78"/>
                <a:ea typeface="Ordibehesht" panose="02000503000000020002" pitchFamily="2" charset="-78"/>
                <a:cs typeface="2  Nazanin" panose="00000400000000000000" pitchFamily="2" charset="-78"/>
              </a:rPr>
              <a:t>نداشتن حکم محکومیت در شورای انضباطی</a:t>
            </a:r>
          </a:p>
          <a:p>
            <a:pPr marL="285750" indent="-285750" algn="r" rtl="1">
              <a:lnSpc>
                <a:spcPct val="150000"/>
              </a:lnSpc>
              <a:buFont typeface="Wingdings" panose="05000000000000000000" pitchFamily="2" charset="2"/>
              <a:buChar char="ü"/>
            </a:pPr>
            <a:r>
              <a:rPr lang="fa-IR" sz="1700" b="1" dirty="0">
                <a:latin typeface="Adobe Arabic" panose="02040503050201020203" pitchFamily="18" charset="-78"/>
                <a:ea typeface="Ordibehesht" panose="02000503000000020002" pitchFamily="2" charset="-78"/>
                <a:cs typeface="2  Nazanin" panose="00000400000000000000" pitchFamily="2" charset="-78"/>
              </a:rPr>
              <a:t>مشروط نبودن  نیمسال پیشین یا نداشتن دو نیمسال مشروطی غیر متوالی</a:t>
            </a:r>
          </a:p>
          <a:p>
            <a:pPr marL="285750" indent="-285750" algn="r" rtl="1">
              <a:lnSpc>
                <a:spcPct val="150000"/>
              </a:lnSpc>
              <a:buFont typeface="Wingdings" panose="05000000000000000000" pitchFamily="2" charset="2"/>
              <a:buChar char="ü"/>
            </a:pPr>
            <a:r>
              <a:rPr lang="fa-IR" sz="1700" b="1" dirty="0">
                <a:latin typeface="Adobe Arabic" panose="02040503050201020203" pitchFamily="18" charset="-78"/>
                <a:ea typeface="Ordibehesht" panose="02000503000000020002" pitchFamily="2" charset="-78"/>
                <a:cs typeface="2  Nazanin" panose="00000400000000000000" pitchFamily="2" charset="-78"/>
              </a:rPr>
              <a:t>عدم مسئولیت مسئوليت و عضويت در شوراي مركزي کانون‌ها و تشكل هاي اسلامي بصورت همزمان</a:t>
            </a:r>
          </a:p>
          <a:p>
            <a:pPr marL="285750" indent="-285750" algn="r" rtl="1">
              <a:lnSpc>
                <a:spcPct val="150000"/>
              </a:lnSpc>
              <a:buFont typeface="Wingdings" panose="05000000000000000000" pitchFamily="2" charset="2"/>
              <a:buChar char="ü"/>
            </a:pPr>
            <a:r>
              <a:rPr lang="fa-IR" sz="1700" b="1" dirty="0">
                <a:latin typeface="Adobe Arabic" panose="02040503050201020203" pitchFamily="18" charset="-78"/>
                <a:ea typeface="Ordibehesht" panose="02000503000000020002" pitchFamily="2" charset="-78"/>
                <a:cs typeface="2  Nazanin" panose="00000400000000000000" pitchFamily="2" charset="-78"/>
              </a:rPr>
              <a:t>هر دانشجو صرفاً مي تواند فقط در يك شوراي صنفي واحد دانشگاهي عضويت داشته باشد.</a:t>
            </a:r>
          </a:p>
          <a:p>
            <a:pPr marL="285750" indent="-285750" algn="r" rtl="1">
              <a:lnSpc>
                <a:spcPct val="150000"/>
              </a:lnSpc>
              <a:buFont typeface="Wingdings" panose="05000000000000000000" pitchFamily="2" charset="2"/>
              <a:buChar char="ü"/>
            </a:pPr>
            <a:r>
              <a:rPr lang="fa-IR" sz="1700" b="1" dirty="0">
                <a:latin typeface="Adobe Arabic" panose="02040503050201020203" pitchFamily="18" charset="-78"/>
                <a:ea typeface="Ordibehesht" panose="02000503000000020002" pitchFamily="2" charset="-78"/>
                <a:cs typeface="2  Nazanin" panose="00000400000000000000" pitchFamily="2" charset="-78"/>
              </a:rPr>
              <a:t>ارائه گواهی از معاونت اموزشی مبنی بر اینکه مدت باقیمانده از دوران تحصیل بدون احتساب ترمی که در ان انتخابات برگزار می گردد کمتر از دو ترم نباشد(به استثنای دانشجویان کارورز و دکترای حرفه ای)</a:t>
            </a:r>
          </a:p>
          <a:p>
            <a:pPr marL="285750" indent="-285750" algn="r" rtl="1">
              <a:lnSpc>
                <a:spcPct val="150000"/>
              </a:lnSpc>
              <a:buFont typeface="Wingdings" panose="05000000000000000000" pitchFamily="2" charset="2"/>
              <a:buChar char="ü"/>
            </a:pPr>
            <a:r>
              <a:rPr lang="fa-IR" sz="1700" b="1" dirty="0">
                <a:latin typeface="Adobe Arabic" panose="02040503050201020203" pitchFamily="18" charset="-78"/>
                <a:ea typeface="Ordibehesht" panose="02000503000000020002" pitchFamily="2" charset="-78"/>
                <a:cs typeface="2  Nazanin" panose="00000400000000000000" pitchFamily="2" charset="-78"/>
              </a:rPr>
              <a:t> دانشجويان مشمول قوانين آموزشي ميهمان، نمي توانند عضو شوراي صنفي شوند. </a:t>
            </a:r>
          </a:p>
        </p:txBody>
      </p:sp>
    </p:spTree>
    <p:extLst>
      <p:ext uri="{BB962C8B-B14F-4D97-AF65-F5344CB8AC3E}">
        <p14:creationId xmlns:p14="http://schemas.microsoft.com/office/powerpoint/2010/main" val="71020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85</TotalTime>
  <Words>220</Words>
  <Application>Microsoft Office PowerPoint</Application>
  <PresentationFormat>A3 Paper (297x420 mm)</PresentationFormat>
  <Paragraphs>41</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Adobe Arabic</vt:lpstr>
      <vt:lpstr>Arial</vt:lpstr>
      <vt:lpstr>Calibri</vt:lpstr>
      <vt:lpstr>Calibri Light</vt:lpstr>
      <vt:lpstr>Doran ExtraBold</vt:lpstr>
      <vt:lpstr>IranNastaliq</vt:lpstr>
      <vt:lpstr>Ordibehesht</vt:lpstr>
      <vt:lpstr>Times New Roman</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Seyed Reza</dc:creator>
  <cp:lastModifiedBy>user</cp:lastModifiedBy>
  <cp:revision>6</cp:revision>
  <dcterms:created xsi:type="dcterms:W3CDTF">2024-04-27T10:00:52Z</dcterms:created>
  <dcterms:modified xsi:type="dcterms:W3CDTF">2024-04-29T04:47:04Z</dcterms:modified>
</cp:coreProperties>
</file>